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6" r:id="rId6"/>
    <p:sldId id="397" r:id="rId7"/>
    <p:sldId id="399" r:id="rId8"/>
    <p:sldId id="400" r:id="rId9"/>
    <p:sldId id="4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facebook.etzm@gmail.com" userId="05f0189a5894c19d" providerId="LiveId" clId="{1BD9A844-E219-411D-BE07-75E66DFACB59}"/>
    <pc:docChg chg="undo custSel addSld delSld modSld">
      <pc:chgData name="facebook.etzm@gmail.com" userId="05f0189a5894c19d" providerId="LiveId" clId="{1BD9A844-E219-411D-BE07-75E66DFACB59}" dt="2022-02-08T08:22:56.314" v="651" actId="47"/>
      <pc:docMkLst>
        <pc:docMk/>
      </pc:docMkLst>
      <pc:sldChg chg="del">
        <pc:chgData name="facebook.etzm@gmail.com" userId="05f0189a5894c19d" providerId="LiveId" clId="{1BD9A844-E219-411D-BE07-75E66DFACB59}" dt="2022-02-08T08:22:56.314" v="651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1BD9A844-E219-411D-BE07-75E66DFACB59}" dt="2022-02-07T11:24:04.941" v="53" actId="1035"/>
        <pc:sldMkLst>
          <pc:docMk/>
          <pc:sldMk cId="944968354" sldId="391"/>
        </pc:sldMkLst>
        <pc:spChg chg="add mod">
          <ac:chgData name="facebook.etzm@gmail.com" userId="05f0189a5894c19d" providerId="LiveId" clId="{1BD9A844-E219-411D-BE07-75E66DFACB59}" dt="2022-02-07T11:24:04.941" v="53" actId="1035"/>
          <ac:spMkLst>
            <pc:docMk/>
            <pc:sldMk cId="944968354" sldId="391"/>
            <ac:spMk id="4" creationId="{DFC1B7C2-E823-448D-AFBD-CABFDBB56FE4}"/>
          </ac:spMkLst>
        </pc:spChg>
      </pc:sldChg>
      <pc:sldChg chg="addSp modSp mod">
        <pc:chgData name="facebook.etzm@gmail.com" userId="05f0189a5894c19d" providerId="LiveId" clId="{1BD9A844-E219-411D-BE07-75E66DFACB59}" dt="2022-02-07T11:24:35.234" v="102" actId="20577"/>
        <pc:sldMkLst>
          <pc:docMk/>
          <pc:sldMk cId="1414681237" sldId="392"/>
        </pc:sldMkLst>
        <pc:spChg chg="add mod">
          <ac:chgData name="facebook.etzm@gmail.com" userId="05f0189a5894c19d" providerId="LiveId" clId="{1BD9A844-E219-411D-BE07-75E66DFACB59}" dt="2022-02-07T11:24:35.234" v="102" actId="20577"/>
          <ac:spMkLst>
            <pc:docMk/>
            <pc:sldMk cId="1414681237" sldId="392"/>
            <ac:spMk id="4" creationId="{9BDB6468-F6EF-4C57-875B-B3C26E151E75}"/>
          </ac:spMkLst>
        </pc:spChg>
      </pc:sldChg>
      <pc:sldChg chg="addSp modSp mod">
        <pc:chgData name="facebook.etzm@gmail.com" userId="05f0189a5894c19d" providerId="LiveId" clId="{1BD9A844-E219-411D-BE07-75E66DFACB59}" dt="2022-02-08T08:17:10.160" v="197" actId="1035"/>
        <pc:sldMkLst>
          <pc:docMk/>
          <pc:sldMk cId="4103851070" sldId="393"/>
        </pc:sldMkLst>
        <pc:spChg chg="add mod">
          <ac:chgData name="facebook.etzm@gmail.com" userId="05f0189a5894c19d" providerId="LiveId" clId="{1BD9A844-E219-411D-BE07-75E66DFACB59}" dt="2022-02-08T08:17:10.160" v="197" actId="1035"/>
          <ac:spMkLst>
            <pc:docMk/>
            <pc:sldMk cId="4103851070" sldId="393"/>
            <ac:spMk id="4" creationId="{CFEC24A9-03D4-4CEF-A6D3-497E8BA665D2}"/>
          </ac:spMkLst>
        </pc:spChg>
      </pc:sldChg>
      <pc:sldChg chg="addSp modSp mod">
        <pc:chgData name="facebook.etzm@gmail.com" userId="05f0189a5894c19d" providerId="LiveId" clId="{1BD9A844-E219-411D-BE07-75E66DFACB59}" dt="2022-02-08T08:18:09.327" v="279" actId="1035"/>
        <pc:sldMkLst>
          <pc:docMk/>
          <pc:sldMk cId="659567130" sldId="394"/>
        </pc:sldMkLst>
        <pc:spChg chg="add mod">
          <ac:chgData name="facebook.etzm@gmail.com" userId="05f0189a5894c19d" providerId="LiveId" clId="{1BD9A844-E219-411D-BE07-75E66DFACB59}" dt="2022-02-08T08:18:09.327" v="279" actId="1035"/>
          <ac:spMkLst>
            <pc:docMk/>
            <pc:sldMk cId="659567130" sldId="394"/>
            <ac:spMk id="4" creationId="{C2CAF1ED-C9E6-46C6-BFFA-7D385E0ED3E5}"/>
          </ac:spMkLst>
        </pc:spChg>
      </pc:sldChg>
      <pc:sldChg chg="addSp modSp mod">
        <pc:chgData name="facebook.etzm@gmail.com" userId="05f0189a5894c19d" providerId="LiveId" clId="{1BD9A844-E219-411D-BE07-75E66DFACB59}" dt="2022-02-08T08:18:54.545" v="322" actId="1035"/>
        <pc:sldMkLst>
          <pc:docMk/>
          <pc:sldMk cId="859356432" sldId="395"/>
        </pc:sldMkLst>
        <pc:spChg chg="add mod">
          <ac:chgData name="facebook.etzm@gmail.com" userId="05f0189a5894c19d" providerId="LiveId" clId="{1BD9A844-E219-411D-BE07-75E66DFACB59}" dt="2022-02-08T08:18:54.545" v="322" actId="1035"/>
          <ac:spMkLst>
            <pc:docMk/>
            <pc:sldMk cId="859356432" sldId="395"/>
            <ac:spMk id="4" creationId="{580A6D7F-11F7-407E-8D63-BAC2D323ADFA}"/>
          </ac:spMkLst>
        </pc:spChg>
      </pc:sldChg>
      <pc:sldChg chg="addSp modSp add mod">
        <pc:chgData name="facebook.etzm@gmail.com" userId="05f0189a5894c19d" providerId="LiveId" clId="{1BD9A844-E219-411D-BE07-75E66DFACB59}" dt="2022-02-08T08:19:46.907" v="388" actId="1035"/>
        <pc:sldMkLst>
          <pc:docMk/>
          <pc:sldMk cId="3018475546" sldId="396"/>
        </pc:sldMkLst>
        <pc:spChg chg="add mod">
          <ac:chgData name="facebook.etzm@gmail.com" userId="05f0189a5894c19d" providerId="LiveId" clId="{1BD9A844-E219-411D-BE07-75E66DFACB59}" dt="2022-02-08T08:19:46.907" v="388" actId="1035"/>
          <ac:spMkLst>
            <pc:docMk/>
            <pc:sldMk cId="3018475546" sldId="396"/>
            <ac:spMk id="4" creationId="{434DC83E-6263-40D9-9B15-4C90C1769D38}"/>
          </ac:spMkLst>
        </pc:spChg>
      </pc:sldChg>
      <pc:sldChg chg="addSp modSp add mod">
        <pc:chgData name="facebook.etzm@gmail.com" userId="05f0189a5894c19d" providerId="LiveId" clId="{1BD9A844-E219-411D-BE07-75E66DFACB59}" dt="2022-02-08T08:20:26.082" v="433" actId="1036"/>
        <pc:sldMkLst>
          <pc:docMk/>
          <pc:sldMk cId="908194310" sldId="397"/>
        </pc:sldMkLst>
        <pc:spChg chg="add mod">
          <ac:chgData name="facebook.etzm@gmail.com" userId="05f0189a5894c19d" providerId="LiveId" clId="{1BD9A844-E219-411D-BE07-75E66DFACB59}" dt="2022-02-08T08:20:26.082" v="433" actId="1036"/>
          <ac:spMkLst>
            <pc:docMk/>
            <pc:sldMk cId="908194310" sldId="397"/>
            <ac:spMk id="4" creationId="{8D0EBBA6-F255-468D-8A4C-62E9001361FB}"/>
          </ac:spMkLst>
        </pc:spChg>
      </pc:sldChg>
      <pc:sldChg chg="addSp modSp add mod">
        <pc:chgData name="facebook.etzm@gmail.com" userId="05f0189a5894c19d" providerId="LiveId" clId="{1BD9A844-E219-411D-BE07-75E66DFACB59}" dt="2022-02-08T08:21:00.422" v="489" actId="1035"/>
        <pc:sldMkLst>
          <pc:docMk/>
          <pc:sldMk cId="3878247670" sldId="398"/>
        </pc:sldMkLst>
        <pc:spChg chg="add mod">
          <ac:chgData name="facebook.etzm@gmail.com" userId="05f0189a5894c19d" providerId="LiveId" clId="{1BD9A844-E219-411D-BE07-75E66DFACB59}" dt="2022-02-08T08:21:00.422" v="489" actId="1035"/>
          <ac:spMkLst>
            <pc:docMk/>
            <pc:sldMk cId="3878247670" sldId="398"/>
            <ac:spMk id="4" creationId="{BC2CC333-7811-4C53-BD59-269B02C9397B}"/>
          </ac:spMkLst>
        </pc:spChg>
      </pc:sldChg>
      <pc:sldChg chg="addSp modSp add mod">
        <pc:chgData name="facebook.etzm@gmail.com" userId="05f0189a5894c19d" providerId="LiveId" clId="{1BD9A844-E219-411D-BE07-75E66DFACB59}" dt="2022-02-08T08:21:47.451" v="556" actId="1035"/>
        <pc:sldMkLst>
          <pc:docMk/>
          <pc:sldMk cId="3821767211" sldId="399"/>
        </pc:sldMkLst>
        <pc:spChg chg="add mod">
          <ac:chgData name="facebook.etzm@gmail.com" userId="05f0189a5894c19d" providerId="LiveId" clId="{1BD9A844-E219-411D-BE07-75E66DFACB59}" dt="2022-02-08T08:21:47.451" v="556" actId="1035"/>
          <ac:spMkLst>
            <pc:docMk/>
            <pc:sldMk cId="3821767211" sldId="399"/>
            <ac:spMk id="4" creationId="{122623DB-C42C-4D76-AF3B-B67893A01A80}"/>
          </ac:spMkLst>
        </pc:spChg>
      </pc:sldChg>
      <pc:sldChg chg="addSp delSp modSp add mod">
        <pc:chgData name="facebook.etzm@gmail.com" userId="05f0189a5894c19d" providerId="LiveId" clId="{1BD9A844-E219-411D-BE07-75E66DFACB59}" dt="2022-02-08T08:22:17.974" v="601" actId="1036"/>
        <pc:sldMkLst>
          <pc:docMk/>
          <pc:sldMk cId="4054093376" sldId="400"/>
        </pc:sldMkLst>
        <pc:spChg chg="add del">
          <ac:chgData name="facebook.etzm@gmail.com" userId="05f0189a5894c19d" providerId="LiveId" clId="{1BD9A844-E219-411D-BE07-75E66DFACB59}" dt="2022-02-08T08:14:56.518" v="116" actId="22"/>
          <ac:spMkLst>
            <pc:docMk/>
            <pc:sldMk cId="4054093376" sldId="400"/>
            <ac:spMk id="4" creationId="{62E6A0DE-F184-4C13-A4FC-715507CD666E}"/>
          </ac:spMkLst>
        </pc:spChg>
        <pc:spChg chg="add mod">
          <ac:chgData name="facebook.etzm@gmail.com" userId="05f0189a5894c19d" providerId="LiveId" clId="{1BD9A844-E219-411D-BE07-75E66DFACB59}" dt="2022-02-08T08:22:17.974" v="601" actId="1036"/>
          <ac:spMkLst>
            <pc:docMk/>
            <pc:sldMk cId="4054093376" sldId="400"/>
            <ac:spMk id="7" creationId="{31FFD70C-7EDF-4C54-BFAF-69483974B878}"/>
          </ac:spMkLst>
        </pc:spChg>
      </pc:sldChg>
      <pc:sldChg chg="addSp modSp add mod">
        <pc:chgData name="facebook.etzm@gmail.com" userId="05f0189a5894c19d" providerId="LiveId" clId="{1BD9A844-E219-411D-BE07-75E66DFACB59}" dt="2022-02-08T08:22:47.789" v="650" actId="1035"/>
        <pc:sldMkLst>
          <pc:docMk/>
          <pc:sldMk cId="2758730312" sldId="401"/>
        </pc:sldMkLst>
        <pc:spChg chg="add mod">
          <ac:chgData name="facebook.etzm@gmail.com" userId="05f0189a5894c19d" providerId="LiveId" clId="{1BD9A844-E219-411D-BE07-75E66DFACB59}" dt="2022-02-08T08:22:47.789" v="650" actId="1035"/>
          <ac:spMkLst>
            <pc:docMk/>
            <pc:sldMk cId="2758730312" sldId="401"/>
            <ac:spMk id="4" creationId="{B34D89A6-D52E-4F8C-A93D-94758C062804}"/>
          </ac:spMkLst>
        </pc:spChg>
      </pc:sldChg>
      <pc:sldChg chg="add del">
        <pc:chgData name="facebook.etzm@gmail.com" userId="05f0189a5894c19d" providerId="LiveId" clId="{1BD9A844-E219-411D-BE07-75E66DFACB59}" dt="2022-02-08T08:15:42.772" v="121" actId="47"/>
        <pc:sldMkLst>
          <pc:docMk/>
          <pc:sldMk cId="1867034324" sldId="40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320B9353-5F0E-4F13-9D34-EBAAB160F0FB}"/>
    <pc:docChg chg="undo custSel delSld modSld">
      <pc:chgData name="Samson Christopher" userId="6a13b5f1e64a53ae" providerId="LiveId" clId="{320B9353-5F0E-4F13-9D34-EBAAB160F0FB}" dt="2022-02-27T02:54:15.408" v="110" actId="20577"/>
      <pc:docMkLst>
        <pc:docMk/>
      </pc:docMkLst>
      <pc:sldChg chg="modSp mod">
        <pc:chgData name="Samson Christopher" userId="6a13b5f1e64a53ae" providerId="LiveId" clId="{320B9353-5F0E-4F13-9D34-EBAAB160F0FB}" dt="2022-02-27T02:52:59.637" v="103" actId="1035"/>
        <pc:sldMkLst>
          <pc:docMk/>
          <pc:sldMk cId="1414681237" sldId="392"/>
        </pc:sldMkLst>
        <pc:spChg chg="mod">
          <ac:chgData name="Samson Christopher" userId="6a13b5f1e64a53ae" providerId="LiveId" clId="{320B9353-5F0E-4F13-9D34-EBAAB160F0FB}" dt="2022-02-27T02:52:59.637" v="103" actId="1035"/>
          <ac:spMkLst>
            <pc:docMk/>
            <pc:sldMk cId="1414681237" sldId="392"/>
            <ac:spMk id="4" creationId="{9BDB6468-F6EF-4C57-875B-B3C26E151E75}"/>
          </ac:spMkLst>
        </pc:spChg>
      </pc:sldChg>
      <pc:sldChg chg="modSp mod">
        <pc:chgData name="Samson Christopher" userId="6a13b5f1e64a53ae" providerId="LiveId" clId="{320B9353-5F0E-4F13-9D34-EBAAB160F0FB}" dt="2022-02-27T02:53:30.026" v="104" actId="948"/>
        <pc:sldMkLst>
          <pc:docMk/>
          <pc:sldMk cId="4103851070" sldId="393"/>
        </pc:sldMkLst>
        <pc:spChg chg="mod">
          <ac:chgData name="Samson Christopher" userId="6a13b5f1e64a53ae" providerId="LiveId" clId="{320B9353-5F0E-4F13-9D34-EBAAB160F0FB}" dt="2022-02-27T02:53:30.026" v="104" actId="948"/>
          <ac:spMkLst>
            <pc:docMk/>
            <pc:sldMk cId="4103851070" sldId="393"/>
            <ac:spMk id="4" creationId="{CFEC24A9-03D4-4CEF-A6D3-497E8BA665D2}"/>
          </ac:spMkLst>
        </pc:spChg>
      </pc:sldChg>
      <pc:sldChg chg="modSp mod">
        <pc:chgData name="Samson Christopher" userId="6a13b5f1e64a53ae" providerId="LiveId" clId="{320B9353-5F0E-4F13-9D34-EBAAB160F0FB}" dt="2022-02-27T02:52:36.859" v="97" actId="1035"/>
        <pc:sldMkLst>
          <pc:docMk/>
          <pc:sldMk cId="659567130" sldId="394"/>
        </pc:sldMkLst>
        <pc:spChg chg="mod">
          <ac:chgData name="Samson Christopher" userId="6a13b5f1e64a53ae" providerId="LiveId" clId="{320B9353-5F0E-4F13-9D34-EBAAB160F0FB}" dt="2022-02-27T02:52:36.859" v="97" actId="1035"/>
          <ac:spMkLst>
            <pc:docMk/>
            <pc:sldMk cId="659567130" sldId="394"/>
            <ac:spMk id="4" creationId="{C2CAF1ED-C9E6-46C6-BFFA-7D385E0ED3E5}"/>
          </ac:spMkLst>
        </pc:spChg>
      </pc:sldChg>
      <pc:sldChg chg="delSp modSp del mod">
        <pc:chgData name="Samson Christopher" userId="6a13b5f1e64a53ae" providerId="LiveId" clId="{320B9353-5F0E-4F13-9D34-EBAAB160F0FB}" dt="2022-02-27T02:50:07.888" v="32" actId="47"/>
        <pc:sldMkLst>
          <pc:docMk/>
          <pc:sldMk cId="859356432" sldId="395"/>
        </pc:sldMkLst>
        <pc:spChg chg="del mod">
          <ac:chgData name="Samson Christopher" userId="6a13b5f1e64a53ae" providerId="LiveId" clId="{320B9353-5F0E-4F13-9D34-EBAAB160F0FB}" dt="2022-02-27T02:49:32.398" v="11"/>
          <ac:spMkLst>
            <pc:docMk/>
            <pc:sldMk cId="859356432" sldId="395"/>
            <ac:spMk id="4" creationId="{580A6D7F-11F7-407E-8D63-BAC2D323ADFA}"/>
          </ac:spMkLst>
        </pc:spChg>
      </pc:sldChg>
      <pc:sldChg chg="modSp mod">
        <pc:chgData name="Samson Christopher" userId="6a13b5f1e64a53ae" providerId="LiveId" clId="{320B9353-5F0E-4F13-9D34-EBAAB160F0FB}" dt="2022-02-27T02:50:29.475" v="45" actId="1036"/>
        <pc:sldMkLst>
          <pc:docMk/>
          <pc:sldMk cId="3018475546" sldId="396"/>
        </pc:sldMkLst>
        <pc:spChg chg="mod">
          <ac:chgData name="Samson Christopher" userId="6a13b5f1e64a53ae" providerId="LiveId" clId="{320B9353-5F0E-4F13-9D34-EBAAB160F0FB}" dt="2022-02-27T02:50:29.475" v="45" actId="1036"/>
          <ac:spMkLst>
            <pc:docMk/>
            <pc:sldMk cId="3018475546" sldId="396"/>
            <ac:spMk id="4" creationId="{434DC83E-6263-40D9-9B15-4C90C1769D38}"/>
          </ac:spMkLst>
        </pc:spChg>
      </pc:sldChg>
      <pc:sldChg chg="modSp mod">
        <pc:chgData name="Samson Christopher" userId="6a13b5f1e64a53ae" providerId="LiveId" clId="{320B9353-5F0E-4F13-9D34-EBAAB160F0FB}" dt="2022-02-27T02:51:27.622" v="72" actId="1036"/>
        <pc:sldMkLst>
          <pc:docMk/>
          <pc:sldMk cId="908194310" sldId="397"/>
        </pc:sldMkLst>
        <pc:spChg chg="mod">
          <ac:chgData name="Samson Christopher" userId="6a13b5f1e64a53ae" providerId="LiveId" clId="{320B9353-5F0E-4F13-9D34-EBAAB160F0FB}" dt="2022-02-27T02:51:27.622" v="72" actId="1036"/>
          <ac:spMkLst>
            <pc:docMk/>
            <pc:sldMk cId="908194310" sldId="397"/>
            <ac:spMk id="4" creationId="{8D0EBBA6-F255-468D-8A4C-62E9001361FB}"/>
          </ac:spMkLst>
        </pc:spChg>
      </pc:sldChg>
      <pc:sldChg chg="delSp modSp del mod">
        <pc:chgData name="Samson Christopher" userId="6a13b5f1e64a53ae" providerId="LiveId" clId="{320B9353-5F0E-4F13-9D34-EBAAB160F0FB}" dt="2022-02-27T02:51:08.498" v="61" actId="47"/>
        <pc:sldMkLst>
          <pc:docMk/>
          <pc:sldMk cId="3878247670" sldId="398"/>
        </pc:sldMkLst>
        <pc:spChg chg="del mod">
          <ac:chgData name="Samson Christopher" userId="6a13b5f1e64a53ae" providerId="LiveId" clId="{320B9353-5F0E-4F13-9D34-EBAAB160F0FB}" dt="2022-02-27T02:50:41.194" v="48"/>
          <ac:spMkLst>
            <pc:docMk/>
            <pc:sldMk cId="3878247670" sldId="398"/>
            <ac:spMk id="4" creationId="{BC2CC333-7811-4C53-BD59-269B02C9397B}"/>
          </ac:spMkLst>
        </pc:spChg>
      </pc:sldChg>
      <pc:sldChg chg="modSp mod">
        <pc:chgData name="Samson Christopher" userId="6a13b5f1e64a53ae" providerId="LiveId" clId="{320B9353-5F0E-4F13-9D34-EBAAB160F0FB}" dt="2022-02-27T02:54:15.408" v="110" actId="20577"/>
        <pc:sldMkLst>
          <pc:docMk/>
          <pc:sldMk cId="4054093376" sldId="400"/>
        </pc:sldMkLst>
        <pc:spChg chg="mod">
          <ac:chgData name="Samson Christopher" userId="6a13b5f1e64a53ae" providerId="LiveId" clId="{320B9353-5F0E-4F13-9D34-EBAAB160F0FB}" dt="2022-02-27T02:54:15.408" v="110" actId="20577"/>
          <ac:spMkLst>
            <pc:docMk/>
            <pc:sldMk cId="4054093376" sldId="400"/>
            <ac:spMk id="7" creationId="{31FFD70C-7EDF-4C54-BFAF-69483974B878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1B7C2-E823-448D-AFBD-CABFDBB56FE4}"/>
              </a:ext>
            </a:extLst>
          </p:cNvPr>
          <p:cNvSpPr txBox="1"/>
          <p:nvPr/>
        </p:nvSpPr>
        <p:spPr>
          <a:xfrm>
            <a:off x="-1" y="536111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Ui¦úX</a:t>
            </a:r>
            <a:r>
              <a:rPr lang="en-IN" dirty="0"/>
              <a:t> U²R 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ùLôgN</a:t>
            </a:r>
            <a:r>
              <a:rPr lang="en-IN" dirty="0"/>
              <a:t> </a:t>
            </a:r>
            <a:r>
              <a:rPr lang="en-IN" dirty="0" err="1"/>
              <a:t>LôXúU</a:t>
            </a:r>
            <a:r>
              <a:rPr lang="en-IN" dirty="0"/>
              <a:t> </a:t>
            </a:r>
          </a:p>
          <a:p>
            <a:r>
              <a:rPr lang="en-IN" dirty="0"/>
              <a:t>Uô²PúW </a:t>
            </a:r>
            <a:r>
              <a:rPr lang="en-IN" dirty="0" err="1"/>
              <a:t>CûR</a:t>
            </a:r>
            <a:r>
              <a:rPr lang="en-IN" dirty="0"/>
              <a:t> </a:t>
            </a:r>
            <a:r>
              <a:rPr lang="en-IN" dirty="0" err="1"/>
              <a:t>SôÞm</a:t>
            </a:r>
            <a:r>
              <a:rPr lang="en-IN" dirty="0"/>
              <a:t> </a:t>
            </a:r>
            <a:r>
              <a:rPr lang="en-IN" dirty="0" err="1"/>
              <a:t>Gi¦lTôÚúU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B6468-F6EF-4C57-875B-B3C26E151E75}"/>
              </a:ext>
            </a:extLst>
          </p:cNvPr>
          <p:cNvSpPr txBox="1"/>
          <p:nvPr/>
        </p:nvSpPr>
        <p:spPr>
          <a:xfrm>
            <a:off x="-1" y="536928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Uu</a:t>
            </a:r>
            <a:r>
              <a:rPr lang="en-IN" dirty="0"/>
              <a:t>]u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ùTôu</a:t>
            </a:r>
            <a:r>
              <a:rPr lang="en-IN" dirty="0"/>
              <a:t>]¥«p </a:t>
            </a:r>
            <a:r>
              <a:rPr lang="en-IN" dirty="0" err="1"/>
              <a:t>YkÕTôÚúU</a:t>
            </a:r>
            <a:r>
              <a:rPr lang="en-IN" dirty="0"/>
              <a:t> </a:t>
            </a:r>
          </a:p>
          <a:p>
            <a:r>
              <a:rPr lang="en-IN" dirty="0"/>
              <a:t>Eu </a:t>
            </a:r>
            <a:r>
              <a:rPr lang="en-IN" dirty="0" err="1"/>
              <a:t>ÕuTùUpXôm</a:t>
            </a:r>
            <a:r>
              <a:rPr lang="en-IN" dirty="0"/>
              <a:t> </a:t>
            </a:r>
            <a:r>
              <a:rPr lang="en-IN" dirty="0" err="1"/>
              <a:t>CuTUôL</a:t>
            </a:r>
            <a:r>
              <a:rPr lang="en-IN" dirty="0"/>
              <a:t> </a:t>
            </a:r>
            <a:r>
              <a:rPr lang="en-IN" dirty="0" err="1"/>
              <a:t>Uô±lúTôÏúU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C24A9-03D4-4CEF-A6D3-497E8BA665D2}"/>
              </a:ext>
            </a:extLst>
          </p:cNvPr>
          <p:cNvSpPr txBox="1"/>
          <p:nvPr/>
        </p:nvSpPr>
        <p:spPr>
          <a:xfrm>
            <a:off x="0" y="5479703"/>
            <a:ext cx="12192000" cy="12747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pPr>
              <a:spcBef>
                <a:spcPts val="50"/>
              </a:spcBef>
            </a:pPr>
            <a:r>
              <a:rPr lang="en-IN" sz="3800" dirty="0" err="1"/>
              <a:t>AgNtLôWu</a:t>
            </a:r>
            <a:r>
              <a:rPr lang="en-IN" sz="3800" dirty="0"/>
              <a:t> </a:t>
            </a:r>
            <a:r>
              <a:rPr lang="en-IN" sz="3800" dirty="0" err="1"/>
              <a:t>KhPj§Ûm</a:t>
            </a:r>
            <a:r>
              <a:rPr lang="en-IN" sz="3800" dirty="0"/>
              <a:t> A§®</a:t>
            </a:r>
            <a:r>
              <a:rPr lang="en-IN" sz="3800" dirty="0" err="1"/>
              <a:t>ûWYôn</a:t>
            </a:r>
            <a:r>
              <a:rPr lang="en-IN" sz="3800" dirty="0"/>
              <a:t> </a:t>
            </a:r>
            <a:r>
              <a:rPr lang="en-IN" sz="3800" dirty="0" err="1"/>
              <a:t>J¥ÓúU</a:t>
            </a:r>
            <a:r>
              <a:rPr lang="en-IN" sz="3800" dirty="0"/>
              <a:t> </a:t>
            </a:r>
          </a:p>
          <a:p>
            <a:pPr>
              <a:spcBef>
                <a:spcPts val="50"/>
              </a:spcBef>
            </a:pPr>
            <a:r>
              <a:rPr lang="en-IN" sz="3800" dirty="0" err="1"/>
              <a:t>ùSn</a:t>
            </a:r>
            <a:r>
              <a:rPr lang="en-IN" sz="3800" dirty="0"/>
              <a:t>¡\Yu </a:t>
            </a:r>
            <a:r>
              <a:rPr lang="en-IN" sz="3800" dirty="0" err="1"/>
              <a:t>CûZûVlúTôX</a:t>
            </a:r>
            <a:r>
              <a:rPr lang="en-IN" sz="3800" dirty="0"/>
              <a:t> Eu </a:t>
            </a:r>
            <a:r>
              <a:rPr lang="en-IN" sz="3800" dirty="0" err="1"/>
              <a:t>Sôs</a:t>
            </a:r>
            <a:r>
              <a:rPr lang="en-IN" sz="3800" dirty="0"/>
              <a:t> </a:t>
            </a:r>
            <a:r>
              <a:rPr lang="en-IN" sz="3800" dirty="0" err="1"/>
              <a:t>GpXôm</a:t>
            </a:r>
            <a:r>
              <a:rPr lang="en-IN" sz="3800" dirty="0"/>
              <a:t> T\</a:t>
            </a:r>
            <a:r>
              <a:rPr lang="en-IN" sz="3800" dirty="0" err="1"/>
              <a:t>k§ÓúU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AF1ED-C9E6-46C6-BFFA-7D385E0ED3E5}"/>
              </a:ext>
            </a:extLst>
          </p:cNvPr>
          <p:cNvSpPr txBox="1"/>
          <p:nvPr/>
        </p:nvSpPr>
        <p:spPr>
          <a:xfrm>
            <a:off x="-1" y="536496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SuûULû</a:t>
            </a:r>
            <a:r>
              <a:rPr lang="en-IN" sz="4400" dirty="0"/>
              <a:t>[ </a:t>
            </a:r>
            <a:r>
              <a:rPr lang="en-IN" sz="4400" dirty="0" err="1"/>
              <a:t>LôQôUp</a:t>
            </a:r>
            <a:r>
              <a:rPr lang="en-IN" sz="4400" dirty="0"/>
              <a:t> Eu ®¯Ls </a:t>
            </a:r>
            <a:r>
              <a:rPr lang="en-IN" sz="4400" dirty="0" err="1"/>
              <a:t>ê¥ÓúU</a:t>
            </a:r>
            <a:endParaRPr lang="en-IN" sz="4400" dirty="0"/>
          </a:p>
          <a:p>
            <a:r>
              <a:rPr lang="en-IN" sz="4400" dirty="0"/>
              <a:t>Sô²Xj§Ûs[</a:t>
            </a:r>
            <a:r>
              <a:rPr lang="en-IN" sz="4400" dirty="0" err="1"/>
              <a:t>úTôúR</a:t>
            </a:r>
            <a:r>
              <a:rPr lang="en-IN" sz="4400" dirty="0"/>
              <a:t> ¿ </a:t>
            </a:r>
            <a:r>
              <a:rPr lang="en-IN" sz="4400" dirty="0" err="1"/>
              <a:t>SuûULû</a:t>
            </a:r>
            <a:r>
              <a:rPr lang="en-IN" sz="4400" dirty="0"/>
              <a:t>[ </a:t>
            </a:r>
            <a:r>
              <a:rPr lang="en-IN" sz="4400" dirty="0" err="1"/>
              <a:t>ùNn§ÓúU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DC83E-6263-40D9-9B15-4C90C1769D38}"/>
              </a:ext>
            </a:extLst>
          </p:cNvPr>
          <p:cNvSpPr txBox="1"/>
          <p:nvPr/>
        </p:nvSpPr>
        <p:spPr>
          <a:xfrm>
            <a:off x="0" y="5439912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NgNXj§u</a:t>
            </a:r>
            <a:r>
              <a:rPr lang="en-IN" sz="4100" dirty="0"/>
              <a:t> </a:t>
            </a:r>
            <a:r>
              <a:rPr lang="en-IN" sz="4100" dirty="0" err="1"/>
              <a:t>TôûR«úXõ</a:t>
            </a:r>
            <a:r>
              <a:rPr lang="en-IN" sz="4100" dirty="0"/>
              <a:t> </a:t>
            </a:r>
            <a:r>
              <a:rPr lang="en-IN" sz="4100" dirty="0" err="1"/>
              <a:t>ùSgNm</a:t>
            </a:r>
            <a:r>
              <a:rPr lang="en-IN" sz="4100" dirty="0"/>
              <a:t> </a:t>
            </a:r>
            <a:r>
              <a:rPr lang="en-IN" sz="4100" dirty="0" err="1"/>
              <a:t>ùSôkR</a:t>
            </a:r>
            <a:r>
              <a:rPr lang="en-IN" sz="4100" dirty="0"/>
              <a:t> Es[</a:t>
            </a:r>
            <a:r>
              <a:rPr lang="en-IN" sz="4100" dirty="0" err="1"/>
              <a:t>eLú</a:t>
            </a:r>
            <a:r>
              <a:rPr lang="en-IN" sz="4100" dirty="0"/>
              <a:t>[õ </a:t>
            </a:r>
            <a:r>
              <a:rPr lang="en-IN" sz="4100" dirty="0" err="1"/>
              <a:t>NôkR</a:t>
            </a:r>
            <a:r>
              <a:rPr lang="en-IN" sz="4100" dirty="0"/>
              <a:t> </a:t>
            </a:r>
            <a:r>
              <a:rPr lang="en-IN" sz="4100" dirty="0" err="1"/>
              <a:t>ìT</a:t>
            </a:r>
            <a:r>
              <a:rPr lang="en-IN" sz="4100" dirty="0"/>
              <a:t> </a:t>
            </a:r>
            <a:r>
              <a:rPr lang="en-IN" sz="4100" dirty="0" err="1"/>
              <a:t>CúVÑ®Pm</a:t>
            </a:r>
            <a:r>
              <a:rPr lang="en-IN" sz="4100" dirty="0"/>
              <a:t> NÓ§«</a:t>
            </a:r>
            <a:r>
              <a:rPr lang="en-IN" sz="4100" dirty="0" err="1"/>
              <a:t>úX</a:t>
            </a:r>
            <a:r>
              <a:rPr lang="en-IN" sz="4100" dirty="0"/>
              <a:t> </a:t>
            </a:r>
            <a:r>
              <a:rPr lang="en-IN" sz="4100" dirty="0" err="1"/>
              <a:t>YôÚeLú</a:t>
            </a:r>
            <a:r>
              <a:rPr lang="en-IN" sz="4100" dirty="0"/>
              <a:t>[u</a:t>
            </a:r>
          </a:p>
        </p:txBody>
      </p:sp>
    </p:spTree>
    <p:extLst>
      <p:ext uri="{BB962C8B-B14F-4D97-AF65-F5344CB8AC3E}">
        <p14:creationId xmlns:p14="http://schemas.microsoft.com/office/powerpoint/2010/main" val="301847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EBBA6-F255-468D-8A4C-62E9001361FB}"/>
              </a:ext>
            </a:extLst>
          </p:cNvPr>
          <p:cNvSpPr txBox="1"/>
          <p:nvPr/>
        </p:nvSpPr>
        <p:spPr>
          <a:xfrm>
            <a:off x="0" y="5429133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úR</a:t>
            </a:r>
            <a:r>
              <a:rPr lang="en-IN" sz="4200" dirty="0"/>
              <a:t>¥ </a:t>
            </a:r>
            <a:r>
              <a:rPr lang="en-IN" sz="4200" dirty="0" err="1"/>
              <a:t>YkR</a:t>
            </a:r>
            <a:r>
              <a:rPr lang="en-IN" sz="4200" dirty="0"/>
              <a:t> U²RÚdúLô </a:t>
            </a:r>
            <a:r>
              <a:rPr lang="en-IN" sz="4200" dirty="0" err="1"/>
              <a:t>CuTeLs</a:t>
            </a:r>
            <a:r>
              <a:rPr lang="en-IN" sz="4200" dirty="0"/>
              <a:t> ¡</a:t>
            </a:r>
            <a:r>
              <a:rPr lang="en-IN" sz="4200" dirty="0" err="1"/>
              <a:t>ûPj§ÚdÏ</a:t>
            </a:r>
            <a:endParaRPr lang="en-IN" sz="4200" dirty="0"/>
          </a:p>
          <a:p>
            <a:r>
              <a:rPr lang="en-IN" sz="4200" dirty="0" err="1"/>
              <a:t>úRPôR</a:t>
            </a:r>
            <a:r>
              <a:rPr lang="en-IN" sz="4200" dirty="0"/>
              <a:t> U²RÚdúLô </a:t>
            </a:r>
            <a:r>
              <a:rPr lang="en-IN" sz="4200" dirty="0" err="1"/>
              <a:t>Bd¡û</a:t>
            </a:r>
            <a:r>
              <a:rPr lang="en-IN" sz="4200" dirty="0"/>
              <a:t>]Ls </a:t>
            </a:r>
            <a:r>
              <a:rPr lang="en-IN" sz="4200" dirty="0" err="1"/>
              <a:t>Lôj§ÚdÏ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90819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623DB-C42C-4D76-AF3B-B67893A01A80}"/>
              </a:ext>
            </a:extLst>
          </p:cNvPr>
          <p:cNvSpPr txBox="1"/>
          <p:nvPr/>
        </p:nvSpPr>
        <p:spPr>
          <a:xfrm>
            <a:off x="0" y="5460119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ùTôu</a:t>
            </a:r>
            <a:r>
              <a:rPr lang="en-IN" sz="4000" dirty="0"/>
              <a:t> </a:t>
            </a:r>
            <a:r>
              <a:rPr lang="en-IN" sz="4000" dirty="0" err="1"/>
              <a:t>ùTôÚû</a:t>
            </a:r>
            <a:r>
              <a:rPr lang="en-IN" sz="4000" dirty="0"/>
              <a:t>[ </a:t>
            </a:r>
            <a:r>
              <a:rPr lang="en-IN" sz="4000" dirty="0" err="1"/>
              <a:t>ùLôÓjRôÛm</a:t>
            </a:r>
            <a:r>
              <a:rPr lang="en-IN" sz="4000" dirty="0"/>
              <a:t> Cl×®</a:t>
            </a:r>
            <a:r>
              <a:rPr lang="en-IN" sz="4000" dirty="0" err="1"/>
              <a:t>ûV</a:t>
            </a:r>
            <a:r>
              <a:rPr lang="en-IN" sz="4000" dirty="0"/>
              <a:t> </a:t>
            </a:r>
            <a:r>
              <a:rPr lang="en-IN" sz="4000" dirty="0" err="1"/>
              <a:t>Yôe¡PXôm</a:t>
            </a:r>
            <a:r>
              <a:rPr lang="en-IN" sz="4000" dirty="0"/>
              <a:t> </a:t>
            </a:r>
            <a:r>
              <a:rPr lang="en-IN" sz="4000" dirty="0" err="1"/>
              <a:t>GlùTôÚû</a:t>
            </a:r>
            <a:r>
              <a:rPr lang="en-IN" sz="4000" dirty="0"/>
              <a:t>[ </a:t>
            </a:r>
            <a:r>
              <a:rPr lang="en-IN" sz="4000" dirty="0" err="1"/>
              <a:t>ùLôÓjRôÛm</a:t>
            </a:r>
            <a:r>
              <a:rPr lang="en-IN" sz="4000" dirty="0"/>
              <a:t> </a:t>
            </a:r>
            <a:r>
              <a:rPr lang="en-IN" sz="4000" dirty="0" err="1"/>
              <a:t>NkúRô`m</a:t>
            </a:r>
            <a:r>
              <a:rPr lang="en-IN" sz="4000" dirty="0"/>
              <a:t> ¡</a:t>
            </a:r>
            <a:r>
              <a:rPr lang="en-IN" sz="4000" dirty="0" err="1"/>
              <a:t>ûPdLôÕ</a:t>
            </a:r>
            <a:r>
              <a:rPr lang="en-IN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176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FD70C-7EDF-4C54-BFAF-69483974B878}"/>
              </a:ext>
            </a:extLst>
          </p:cNvPr>
          <p:cNvSpPr txBox="1"/>
          <p:nvPr/>
        </p:nvSpPr>
        <p:spPr>
          <a:xfrm>
            <a:off x="0" y="537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úRY²u </a:t>
            </a:r>
            <a:r>
              <a:rPr lang="en-IN" dirty="0" err="1"/>
              <a:t>CÚl©PúUõ</a:t>
            </a:r>
            <a:r>
              <a:rPr lang="en-IN" dirty="0"/>
              <a:t> </a:t>
            </a:r>
          </a:p>
          <a:p>
            <a:r>
              <a:rPr lang="en-IN" dirty="0"/>
              <a:t>AÕ </a:t>
            </a:r>
            <a:r>
              <a:rPr lang="en-IN" dirty="0" err="1"/>
              <a:t>NkúRô`m</a:t>
            </a:r>
            <a:r>
              <a:rPr lang="en-IN" dirty="0"/>
              <a:t> ©\</a:t>
            </a:r>
            <a:r>
              <a:rPr lang="en-IN" dirty="0" err="1"/>
              <a:t>l©PúU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09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D89A6-D52E-4F8C-A93D-94758C062804}"/>
              </a:ext>
            </a:extLst>
          </p:cNvPr>
          <p:cNvSpPr txBox="1"/>
          <p:nvPr/>
        </p:nvSpPr>
        <p:spPr>
          <a:xfrm>
            <a:off x="0" y="53611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NgNXjûR</a:t>
            </a:r>
            <a:r>
              <a:rPr lang="en-IN" dirty="0"/>
              <a:t> </a:t>
            </a:r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YkRôp</a:t>
            </a:r>
            <a:r>
              <a:rPr lang="en-IN" dirty="0"/>
              <a:t> </a:t>
            </a:r>
          </a:p>
          <a:p>
            <a:r>
              <a:rPr lang="en-IN" dirty="0"/>
              <a:t>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NkúRô`m</a:t>
            </a:r>
            <a:r>
              <a:rPr lang="en-IN" dirty="0"/>
              <a:t> ¡</a:t>
            </a:r>
            <a:r>
              <a:rPr lang="en-IN" dirty="0" err="1"/>
              <a:t>ûPj§ÓúU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73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</TotalTime>
  <Words>156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2022-02-27T02:54:21Z</dcterms:modified>
</cp:coreProperties>
</file>