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cebook.etzm@gmail.com" userId="05f0189a5894c19d" providerId="LiveId" clId="{859C0C6A-032C-4C33-A4AC-7A53F0D732BB}"/>
    <pc:docChg chg="custSel addSld delSld modSld">
      <pc:chgData name="facebook.etzm@gmail.com" userId="05f0189a5894c19d" providerId="LiveId" clId="{859C0C6A-032C-4C33-A4AC-7A53F0D732BB}" dt="2022-02-08T08:37:37.290" v="599" actId="47"/>
      <pc:docMkLst>
        <pc:docMk/>
      </pc:docMkLst>
      <pc:sldChg chg="del">
        <pc:chgData name="facebook.etzm@gmail.com" userId="05f0189a5894c19d" providerId="LiveId" clId="{859C0C6A-032C-4C33-A4AC-7A53F0D732BB}" dt="2022-02-08T08:37:37.290" v="599" actId="47"/>
        <pc:sldMkLst>
          <pc:docMk/>
          <pc:sldMk cId="3837972156" sldId="388"/>
        </pc:sldMkLst>
      </pc:sldChg>
      <pc:sldChg chg="addSp delSp modSp mod">
        <pc:chgData name="facebook.etzm@gmail.com" userId="05f0189a5894c19d" providerId="LiveId" clId="{859C0C6A-032C-4C33-A4AC-7A53F0D732BB}" dt="2022-02-08T08:31:40.499" v="93" actId="1035"/>
        <pc:sldMkLst>
          <pc:docMk/>
          <pc:sldMk cId="944968354" sldId="391"/>
        </pc:sldMkLst>
        <pc:spChg chg="add del mod">
          <ac:chgData name="facebook.etzm@gmail.com" userId="05f0189a5894c19d" providerId="LiveId" clId="{859C0C6A-032C-4C33-A4AC-7A53F0D732BB}" dt="2022-02-08T08:30:40.728" v="26" actId="478"/>
          <ac:spMkLst>
            <pc:docMk/>
            <pc:sldMk cId="944968354" sldId="391"/>
            <ac:spMk id="4" creationId="{8A4A28B4-FB8C-42FC-8B80-3B8A493A9ED1}"/>
          </ac:spMkLst>
        </pc:spChg>
        <pc:spChg chg="add mod">
          <ac:chgData name="facebook.etzm@gmail.com" userId="05f0189a5894c19d" providerId="LiveId" clId="{859C0C6A-032C-4C33-A4AC-7A53F0D732BB}" dt="2022-02-08T08:31:40.499" v="93" actId="1035"/>
          <ac:spMkLst>
            <pc:docMk/>
            <pc:sldMk cId="944968354" sldId="391"/>
            <ac:spMk id="7" creationId="{ED63EFF6-533B-4A9E-B60A-1017C0FE890C}"/>
          </ac:spMkLst>
        </pc:spChg>
      </pc:sldChg>
      <pc:sldChg chg="addSp delSp del mod">
        <pc:chgData name="facebook.etzm@gmail.com" userId="05f0189a5894c19d" providerId="LiveId" clId="{859C0C6A-032C-4C33-A4AC-7A53F0D732BB}" dt="2022-02-08T08:30:48.905" v="28" actId="47"/>
        <pc:sldMkLst>
          <pc:docMk/>
          <pc:sldMk cId="1414681237" sldId="392"/>
        </pc:sldMkLst>
        <pc:spChg chg="add del">
          <ac:chgData name="facebook.etzm@gmail.com" userId="05f0189a5894c19d" providerId="LiveId" clId="{859C0C6A-032C-4C33-A4AC-7A53F0D732BB}" dt="2022-02-08T08:30:44.492" v="27" actId="478"/>
          <ac:spMkLst>
            <pc:docMk/>
            <pc:sldMk cId="1414681237" sldId="392"/>
            <ac:spMk id="4" creationId="{17A341BD-9454-4B1F-990C-FC27F43CB01F}"/>
          </ac:spMkLst>
        </pc:spChg>
      </pc:sldChg>
      <pc:sldChg chg="addSp modSp mod">
        <pc:chgData name="facebook.etzm@gmail.com" userId="05f0189a5894c19d" providerId="LiveId" clId="{859C0C6A-032C-4C33-A4AC-7A53F0D732BB}" dt="2022-02-08T08:32:23.788" v="154" actId="1035"/>
        <pc:sldMkLst>
          <pc:docMk/>
          <pc:sldMk cId="4103851070" sldId="393"/>
        </pc:sldMkLst>
        <pc:spChg chg="add mod">
          <ac:chgData name="facebook.etzm@gmail.com" userId="05f0189a5894c19d" providerId="LiveId" clId="{859C0C6A-032C-4C33-A4AC-7A53F0D732BB}" dt="2022-02-08T08:32:23.788" v="154" actId="1035"/>
          <ac:spMkLst>
            <pc:docMk/>
            <pc:sldMk cId="4103851070" sldId="393"/>
            <ac:spMk id="4" creationId="{4751482E-3DE8-49EB-A555-D87254B2C279}"/>
          </ac:spMkLst>
        </pc:spChg>
      </pc:sldChg>
      <pc:sldChg chg="addSp modSp mod">
        <pc:chgData name="facebook.etzm@gmail.com" userId="05f0189a5894c19d" providerId="LiveId" clId="{859C0C6A-032C-4C33-A4AC-7A53F0D732BB}" dt="2022-02-08T08:32:50.670" v="212" actId="1036"/>
        <pc:sldMkLst>
          <pc:docMk/>
          <pc:sldMk cId="659567130" sldId="394"/>
        </pc:sldMkLst>
        <pc:spChg chg="add mod">
          <ac:chgData name="facebook.etzm@gmail.com" userId="05f0189a5894c19d" providerId="LiveId" clId="{859C0C6A-032C-4C33-A4AC-7A53F0D732BB}" dt="2022-02-08T08:32:50.670" v="212" actId="1036"/>
          <ac:spMkLst>
            <pc:docMk/>
            <pc:sldMk cId="659567130" sldId="394"/>
            <ac:spMk id="4" creationId="{7F82F137-5006-4912-B0B2-1A2F32AD8872}"/>
          </ac:spMkLst>
        </pc:spChg>
      </pc:sldChg>
      <pc:sldChg chg="addSp modSp mod">
        <pc:chgData name="facebook.etzm@gmail.com" userId="05f0189a5894c19d" providerId="LiveId" clId="{859C0C6A-032C-4C33-A4AC-7A53F0D732BB}" dt="2022-02-08T08:33:16.187" v="277" actId="1035"/>
        <pc:sldMkLst>
          <pc:docMk/>
          <pc:sldMk cId="859356432" sldId="395"/>
        </pc:sldMkLst>
        <pc:spChg chg="add mod">
          <ac:chgData name="facebook.etzm@gmail.com" userId="05f0189a5894c19d" providerId="LiveId" clId="{859C0C6A-032C-4C33-A4AC-7A53F0D732BB}" dt="2022-02-08T08:33:16.187" v="277" actId="1035"/>
          <ac:spMkLst>
            <pc:docMk/>
            <pc:sldMk cId="859356432" sldId="395"/>
            <ac:spMk id="4" creationId="{A6F8B32D-6035-48C9-9F5D-2C41F62B947D}"/>
          </ac:spMkLst>
        </pc:spChg>
      </pc:sldChg>
      <pc:sldChg chg="addSp modSp add mod">
        <pc:chgData name="facebook.etzm@gmail.com" userId="05f0189a5894c19d" providerId="LiveId" clId="{859C0C6A-032C-4C33-A4AC-7A53F0D732BB}" dt="2022-02-08T08:34:07.135" v="325" actId="1036"/>
        <pc:sldMkLst>
          <pc:docMk/>
          <pc:sldMk cId="2160313930" sldId="396"/>
        </pc:sldMkLst>
        <pc:spChg chg="add mod">
          <ac:chgData name="facebook.etzm@gmail.com" userId="05f0189a5894c19d" providerId="LiveId" clId="{859C0C6A-032C-4C33-A4AC-7A53F0D732BB}" dt="2022-02-08T08:34:07.135" v="325" actId="1036"/>
          <ac:spMkLst>
            <pc:docMk/>
            <pc:sldMk cId="2160313930" sldId="396"/>
            <ac:spMk id="4" creationId="{CA7D163F-E4E0-48C6-A25D-894B6B1643C9}"/>
          </ac:spMkLst>
        </pc:spChg>
      </pc:sldChg>
      <pc:sldChg chg="addSp modSp add mod">
        <pc:chgData name="facebook.etzm@gmail.com" userId="05f0189a5894c19d" providerId="LiveId" clId="{859C0C6A-032C-4C33-A4AC-7A53F0D732BB}" dt="2022-02-08T08:34:49.621" v="396" actId="1035"/>
        <pc:sldMkLst>
          <pc:docMk/>
          <pc:sldMk cId="1523122164" sldId="397"/>
        </pc:sldMkLst>
        <pc:spChg chg="add mod">
          <ac:chgData name="facebook.etzm@gmail.com" userId="05f0189a5894c19d" providerId="LiveId" clId="{859C0C6A-032C-4C33-A4AC-7A53F0D732BB}" dt="2022-02-08T08:34:49.621" v="396" actId="1035"/>
          <ac:spMkLst>
            <pc:docMk/>
            <pc:sldMk cId="1523122164" sldId="397"/>
            <ac:spMk id="4" creationId="{EFD7A9E3-CF79-4D40-BDBF-1D01731D2788}"/>
          </ac:spMkLst>
        </pc:spChg>
      </pc:sldChg>
      <pc:sldChg chg="addSp modSp add mod">
        <pc:chgData name="facebook.etzm@gmail.com" userId="05f0189a5894c19d" providerId="LiveId" clId="{859C0C6A-032C-4C33-A4AC-7A53F0D732BB}" dt="2022-02-08T08:35:43.267" v="470" actId="1035"/>
        <pc:sldMkLst>
          <pc:docMk/>
          <pc:sldMk cId="2089297930" sldId="398"/>
        </pc:sldMkLst>
        <pc:spChg chg="add mod">
          <ac:chgData name="facebook.etzm@gmail.com" userId="05f0189a5894c19d" providerId="LiveId" clId="{859C0C6A-032C-4C33-A4AC-7A53F0D732BB}" dt="2022-02-08T08:35:43.267" v="470" actId="1035"/>
          <ac:spMkLst>
            <pc:docMk/>
            <pc:sldMk cId="2089297930" sldId="398"/>
            <ac:spMk id="4" creationId="{E18437E0-FF01-444D-8BAE-C7304446B6A3}"/>
          </ac:spMkLst>
        </pc:spChg>
      </pc:sldChg>
      <pc:sldChg chg="addSp modSp add mod">
        <pc:chgData name="facebook.etzm@gmail.com" userId="05f0189a5894c19d" providerId="LiveId" clId="{859C0C6A-032C-4C33-A4AC-7A53F0D732BB}" dt="2022-02-08T08:36:35.698" v="536" actId="1035"/>
        <pc:sldMkLst>
          <pc:docMk/>
          <pc:sldMk cId="3141435620" sldId="399"/>
        </pc:sldMkLst>
        <pc:spChg chg="add mod">
          <ac:chgData name="facebook.etzm@gmail.com" userId="05f0189a5894c19d" providerId="LiveId" clId="{859C0C6A-032C-4C33-A4AC-7A53F0D732BB}" dt="2022-02-08T08:36:35.698" v="536" actId="1035"/>
          <ac:spMkLst>
            <pc:docMk/>
            <pc:sldMk cId="3141435620" sldId="399"/>
            <ac:spMk id="4" creationId="{91A8464A-396D-427F-AF6E-3F6322FA4865}"/>
          </ac:spMkLst>
        </pc:spChg>
      </pc:sldChg>
      <pc:sldChg chg="addSp modSp add mod">
        <pc:chgData name="facebook.etzm@gmail.com" userId="05f0189a5894c19d" providerId="LiveId" clId="{859C0C6A-032C-4C33-A4AC-7A53F0D732BB}" dt="2022-02-08T08:37:15.800" v="598" actId="1036"/>
        <pc:sldMkLst>
          <pc:docMk/>
          <pc:sldMk cId="360601383" sldId="400"/>
        </pc:sldMkLst>
        <pc:spChg chg="add mod">
          <ac:chgData name="facebook.etzm@gmail.com" userId="05f0189a5894c19d" providerId="LiveId" clId="{859C0C6A-032C-4C33-A4AC-7A53F0D732BB}" dt="2022-02-08T08:37:15.800" v="598" actId="1036"/>
          <ac:spMkLst>
            <pc:docMk/>
            <pc:sldMk cId="360601383" sldId="400"/>
            <ac:spMk id="4" creationId="{235A75EF-A690-43C4-885F-411ACAA16B69}"/>
          </ac:spMkLst>
        </pc:spChg>
      </pc:sldChg>
      <pc:sldChg chg="add del">
        <pc:chgData name="facebook.etzm@gmail.com" userId="05f0189a5894c19d" providerId="LiveId" clId="{859C0C6A-032C-4C33-A4AC-7A53F0D732BB}" dt="2022-02-08T08:29:52.651" v="22" actId="47"/>
        <pc:sldMkLst>
          <pc:docMk/>
          <pc:sldMk cId="1324095129" sldId="401"/>
        </pc:sldMkLst>
      </pc:sldChg>
      <pc:sldChg chg="add del">
        <pc:chgData name="facebook.etzm@gmail.com" userId="05f0189a5894c19d" providerId="LiveId" clId="{859C0C6A-032C-4C33-A4AC-7A53F0D732BB}" dt="2022-02-08T08:29:51.959" v="21" actId="47"/>
        <pc:sldMkLst>
          <pc:docMk/>
          <pc:sldMk cId="1887620657" sldId="402"/>
        </pc:sldMkLst>
      </pc:sldChg>
      <pc:sldChg chg="add del">
        <pc:chgData name="facebook.etzm@gmail.com" userId="05f0189a5894c19d" providerId="LiveId" clId="{859C0C6A-032C-4C33-A4AC-7A53F0D732BB}" dt="2022-02-08T08:29:51.253" v="20" actId="47"/>
        <pc:sldMkLst>
          <pc:docMk/>
          <pc:sldMk cId="4153313696" sldId="403"/>
        </pc:sldMkLst>
      </pc:sldChg>
      <pc:sldChg chg="add del">
        <pc:chgData name="facebook.etzm@gmail.com" userId="05f0189a5894c19d" providerId="LiveId" clId="{859C0C6A-032C-4C33-A4AC-7A53F0D732BB}" dt="2022-02-08T08:29:50.506" v="19" actId="47"/>
        <pc:sldMkLst>
          <pc:docMk/>
          <pc:sldMk cId="2326396523" sldId="404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3EFF6-533B-4A9E-B60A-1017C0FE890C}"/>
              </a:ext>
            </a:extLst>
          </p:cNvPr>
          <p:cNvSpPr txBox="1"/>
          <p:nvPr/>
        </p:nvSpPr>
        <p:spPr>
          <a:xfrm>
            <a:off x="0" y="53651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EmUôúX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JÚ </a:t>
            </a:r>
            <a:r>
              <a:rPr lang="en-IN" dirty="0" err="1"/>
              <a:t>úNû</a:t>
            </a:r>
            <a:r>
              <a:rPr lang="en-IN" dirty="0"/>
              <a:t>]</a:t>
            </a:r>
            <a:r>
              <a:rPr lang="en-IN" dirty="0" err="1"/>
              <a:t>dÏs</a:t>
            </a:r>
            <a:r>
              <a:rPr lang="en-IN" dirty="0"/>
              <a:t> </a:t>
            </a:r>
            <a:r>
              <a:rPr lang="en-IN" dirty="0" err="1"/>
              <a:t>TônúYú</a:t>
            </a:r>
            <a:r>
              <a:rPr lang="en-IN" dirty="0"/>
              <a:t>] </a:t>
            </a:r>
          </a:p>
          <a:p>
            <a:r>
              <a:rPr lang="en-IN" dirty="0" err="1"/>
              <a:t>U§ûX</a:t>
            </a:r>
            <a:r>
              <a:rPr lang="en-IN" dirty="0"/>
              <a:t> </a:t>
            </a:r>
            <a:r>
              <a:rPr lang="en-IN" dirty="0" err="1"/>
              <a:t>Rôi¥ÓúYu</a:t>
            </a:r>
            <a:r>
              <a:rPr lang="en-IN" dirty="0"/>
              <a:t> G§¬</a:t>
            </a:r>
            <a:r>
              <a:rPr lang="en-IN" dirty="0" err="1"/>
              <a:t>ûV</a:t>
            </a:r>
            <a:r>
              <a:rPr lang="en-IN" dirty="0"/>
              <a:t> </a:t>
            </a:r>
            <a:r>
              <a:rPr lang="en-IN" dirty="0" err="1"/>
              <a:t>úRôtL¥j§ÓúYu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1482E-3DE8-49EB-A555-D87254B2C279}"/>
              </a:ext>
            </a:extLst>
          </p:cNvPr>
          <p:cNvSpPr txBox="1"/>
          <p:nvPr/>
        </p:nvSpPr>
        <p:spPr>
          <a:xfrm>
            <a:off x="0" y="536511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CqÜX¡p</a:t>
            </a:r>
            <a:r>
              <a:rPr lang="en-IN" dirty="0"/>
              <a:t> 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¿</a:t>
            </a:r>
            <a:r>
              <a:rPr lang="en-IN" dirty="0" err="1"/>
              <a:t>WpXYô</a:t>
            </a:r>
            <a:r>
              <a:rPr lang="en-IN" dirty="0"/>
              <a:t> </a:t>
            </a:r>
          </a:p>
          <a:p>
            <a:r>
              <a:rPr lang="en-IN" dirty="0" err="1"/>
              <a:t>AuúT</a:t>
            </a:r>
            <a:r>
              <a:rPr lang="en-IN" dirty="0"/>
              <a:t> ¿o </a:t>
            </a:r>
            <a:r>
              <a:rPr lang="en-IN" dirty="0" err="1"/>
              <a:t>GuàûPV</a:t>
            </a:r>
            <a:r>
              <a:rPr lang="en-IN" dirty="0"/>
              <a:t> </a:t>
            </a:r>
            <a:r>
              <a:rPr lang="en-IN" dirty="0" err="1"/>
              <a:t>ùRnYm</a:t>
            </a:r>
            <a:r>
              <a:rPr lang="en-IN" dirty="0"/>
              <a:t> </a:t>
            </a:r>
            <a:r>
              <a:rPr lang="en-IN" dirty="0" err="1"/>
              <a:t>GußUnVô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2F137-5006-4912-B0B2-1A2F32AD8872}"/>
              </a:ext>
            </a:extLst>
          </p:cNvPr>
          <p:cNvSpPr txBox="1"/>
          <p:nvPr/>
        </p:nvSpPr>
        <p:spPr>
          <a:xfrm>
            <a:off x="0" y="537298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Õ§j§ÓúYu</a:t>
            </a:r>
            <a:r>
              <a:rPr lang="en-IN" dirty="0"/>
              <a:t> </a:t>
            </a:r>
          </a:p>
          <a:p>
            <a:r>
              <a:rPr lang="en-IN" dirty="0" err="1"/>
              <a:t>EiûUVôL</a:t>
            </a:r>
            <a:r>
              <a:rPr lang="en-IN" dirty="0"/>
              <a:t> </a:t>
            </a:r>
            <a:r>
              <a:rPr lang="en-IN" dirty="0" err="1"/>
              <a:t>BWô§j§ÓúYu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8B32D-6035-48C9-9F5D-2C41F62B947D}"/>
              </a:ext>
            </a:extLst>
          </p:cNvPr>
          <p:cNvSpPr txBox="1"/>
          <p:nvPr/>
        </p:nvSpPr>
        <p:spPr>
          <a:xfrm>
            <a:off x="0" y="53651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YN]m </a:t>
            </a:r>
            <a:r>
              <a:rPr lang="en-IN" dirty="0" err="1"/>
              <a:t>BjÕUôûY</a:t>
            </a:r>
            <a:r>
              <a:rPr lang="en-IN" dirty="0"/>
              <a:t> </a:t>
            </a:r>
            <a:r>
              <a:rPr lang="en-IN" dirty="0" err="1"/>
              <a:t>E«oùT</a:t>
            </a:r>
            <a:r>
              <a:rPr lang="en-IN" dirty="0"/>
              <a:t>\ </a:t>
            </a:r>
            <a:r>
              <a:rPr lang="en-IN" dirty="0" err="1"/>
              <a:t>ùNnÙm</a:t>
            </a:r>
            <a:r>
              <a:rPr lang="en-IN" dirty="0"/>
              <a:t> </a:t>
            </a:r>
            <a:r>
              <a:rPr lang="en-IN" dirty="0" err="1"/>
              <a:t>úTûRLû</a:t>
            </a:r>
            <a:r>
              <a:rPr lang="en-IN" dirty="0"/>
              <a:t>[ Oô²VôL </a:t>
            </a:r>
            <a:r>
              <a:rPr lang="en-IN" dirty="0" err="1"/>
              <a:t>E«oj§P</a:t>
            </a:r>
            <a:r>
              <a:rPr lang="en-IN" dirty="0"/>
              <a:t> </a:t>
            </a:r>
            <a:r>
              <a:rPr lang="en-IN" dirty="0" err="1"/>
              <a:t>ùNnÙm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D163F-E4E0-48C6-A25D-894B6B1643C9}"/>
              </a:ext>
            </a:extLst>
          </p:cNvPr>
          <p:cNvSpPr txBox="1"/>
          <p:nvPr/>
        </p:nvSpPr>
        <p:spPr>
          <a:xfrm>
            <a:off x="-1" y="5448242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AûR</a:t>
            </a:r>
            <a:r>
              <a:rPr lang="en-IN" sz="4000" dirty="0"/>
              <a:t> ©</a:t>
            </a:r>
            <a:r>
              <a:rPr lang="en-IN" sz="4000" dirty="0" err="1"/>
              <a:t>uTt</a:t>
            </a:r>
            <a:r>
              <a:rPr lang="en-IN" sz="4000" dirty="0"/>
              <a:t>± </a:t>
            </a:r>
            <a:r>
              <a:rPr lang="en-IN" sz="4000" dirty="0" err="1"/>
              <a:t>Sôu</a:t>
            </a:r>
            <a:r>
              <a:rPr lang="en-IN" sz="4000" dirty="0"/>
              <a:t> </a:t>
            </a:r>
            <a:r>
              <a:rPr lang="en-IN" sz="4000" dirty="0" err="1"/>
              <a:t>GlúTôÕm</a:t>
            </a:r>
            <a:r>
              <a:rPr lang="en-IN" sz="4000" dirty="0"/>
              <a:t> </a:t>
            </a:r>
            <a:r>
              <a:rPr lang="en-IN" sz="4000" dirty="0" err="1"/>
              <a:t>ùTXû</a:t>
            </a:r>
            <a:r>
              <a:rPr lang="en-IN" sz="4000" dirty="0"/>
              <a:t>] </a:t>
            </a:r>
            <a:r>
              <a:rPr lang="en-IN" sz="4000" dirty="0" err="1"/>
              <a:t>ùTt±ÓúYu</a:t>
            </a:r>
            <a:r>
              <a:rPr lang="en-IN" sz="4000" dirty="0"/>
              <a:t> </a:t>
            </a:r>
            <a:r>
              <a:rPr lang="en-IN" sz="4000" dirty="0" err="1"/>
              <a:t>LuUûXúV</a:t>
            </a:r>
            <a:r>
              <a:rPr lang="en-IN" sz="4000" dirty="0"/>
              <a:t> </a:t>
            </a:r>
            <a:r>
              <a:rPr lang="en-IN" sz="4000" dirty="0" err="1"/>
              <a:t>Emªp</a:t>
            </a:r>
            <a:r>
              <a:rPr lang="en-IN" sz="4000" dirty="0"/>
              <a:t> </a:t>
            </a:r>
            <a:r>
              <a:rPr lang="en-IN" sz="4000" dirty="0" err="1"/>
              <a:t>Sôu</a:t>
            </a:r>
            <a:r>
              <a:rPr lang="en-IN" sz="4000" dirty="0"/>
              <a:t> </a:t>
            </a:r>
            <a:r>
              <a:rPr lang="en-IN" sz="4000" dirty="0" err="1"/>
              <a:t>AûPdLXm</a:t>
            </a:r>
            <a:r>
              <a:rPr lang="en-IN" sz="4000" dirty="0"/>
              <a:t> ×</a:t>
            </a:r>
            <a:r>
              <a:rPr lang="en-IN" sz="4000" dirty="0" err="1"/>
              <a:t>ÏúYu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16031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7A9E3-CF79-4D40-BDBF-1D01731D2788}"/>
              </a:ext>
            </a:extLst>
          </p:cNvPr>
          <p:cNvSpPr txBox="1"/>
          <p:nvPr/>
        </p:nvSpPr>
        <p:spPr>
          <a:xfrm>
            <a:off x="0" y="538486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úRYàûPV</a:t>
            </a:r>
            <a:r>
              <a:rPr lang="en-IN" sz="4400" dirty="0"/>
              <a:t> Y¯ </a:t>
            </a:r>
            <a:r>
              <a:rPr lang="en-IN" sz="4400" dirty="0" err="1"/>
              <a:t>EjRUUô</a:t>
            </a:r>
            <a:r>
              <a:rPr lang="en-IN" sz="4400" dirty="0"/>
              <a:t>]Õ </a:t>
            </a:r>
          </a:p>
          <a:p>
            <a:r>
              <a:rPr lang="en-IN" sz="4400" dirty="0" err="1"/>
              <a:t>LojRÚûPV</a:t>
            </a:r>
            <a:r>
              <a:rPr lang="en-IN" sz="4400" dirty="0"/>
              <a:t> YN]m ×</a:t>
            </a:r>
            <a:r>
              <a:rPr lang="en-IN" sz="4400" dirty="0" err="1"/>
              <a:t>PªPlThPÕ</a:t>
            </a:r>
            <a:r>
              <a:rPr lang="en-IN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312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437E0-FF01-444D-8BAE-C7304446B6A3}"/>
              </a:ext>
            </a:extLst>
          </p:cNvPr>
          <p:cNvSpPr txBox="1"/>
          <p:nvPr/>
        </p:nvSpPr>
        <p:spPr>
          <a:xfrm>
            <a:off x="0" y="537699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AûR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×¡\ </a:t>
            </a:r>
            <a:r>
              <a:rPr lang="en-IN" dirty="0" err="1"/>
              <a:t>GpúXôÚdÏm</a:t>
            </a:r>
            <a:r>
              <a:rPr lang="en-IN" dirty="0"/>
              <a:t> </a:t>
            </a:r>
            <a:r>
              <a:rPr lang="en-IN" dirty="0" err="1"/>
              <a:t>úLPLUô«ÚlTôo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ApXôUp</a:t>
            </a:r>
            <a:r>
              <a:rPr lang="en-IN" dirty="0"/>
              <a:t> </a:t>
            </a:r>
            <a:r>
              <a:rPr lang="en-IN" dirty="0" err="1"/>
              <a:t>úYù</a:t>
            </a:r>
            <a:r>
              <a:rPr lang="en-IN" dirty="0"/>
              <a:t>\</a:t>
            </a:r>
            <a:r>
              <a:rPr lang="en-IN" dirty="0" err="1"/>
              <a:t>ôÚ</a:t>
            </a:r>
            <a:r>
              <a:rPr lang="en-IN" dirty="0"/>
              <a:t> </a:t>
            </a:r>
            <a:r>
              <a:rPr lang="en-IN" dirty="0" err="1"/>
              <a:t>úRYàªpûX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29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8464A-396D-427F-AF6E-3F6322FA4865}"/>
              </a:ext>
            </a:extLst>
          </p:cNvPr>
          <p:cNvSpPr txBox="1"/>
          <p:nvPr/>
        </p:nvSpPr>
        <p:spPr>
          <a:xfrm>
            <a:off x="0" y="536511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Y¯ûV</a:t>
            </a:r>
            <a:r>
              <a:rPr lang="en-IN" dirty="0"/>
              <a:t> </a:t>
            </a:r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ußm</a:t>
            </a:r>
            <a:r>
              <a:rPr lang="en-IN" dirty="0"/>
              <a:t> </a:t>
            </a:r>
            <a:r>
              <a:rPr lang="en-IN" dirty="0" err="1"/>
              <a:t>ùNmûUTÓjÕ</a:t>
            </a:r>
            <a:r>
              <a:rPr lang="en-IN" dirty="0"/>
              <a:t>¡\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CWh£l©u</a:t>
            </a:r>
            <a:r>
              <a:rPr lang="en-IN" dirty="0"/>
              <a:t> </a:t>
            </a:r>
            <a:r>
              <a:rPr lang="en-IN" dirty="0" err="1"/>
              <a:t>úLPLjRôp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Ñtß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435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5A75EF-A690-43C4-885F-411ACAA16B69}"/>
              </a:ext>
            </a:extLst>
          </p:cNvPr>
          <p:cNvSpPr txBox="1"/>
          <p:nvPr/>
        </p:nvSpPr>
        <p:spPr>
          <a:xfrm>
            <a:off x="0" y="536511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LôÚiVm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ùT¬VY</a:t>
            </a:r>
            <a:r>
              <a:rPr lang="en-IN" dirty="0"/>
              <a:t>]</a:t>
            </a:r>
            <a:r>
              <a:rPr lang="en-IN" dirty="0" err="1"/>
              <a:t>ôdÏm</a:t>
            </a:r>
            <a:r>
              <a:rPr lang="en-IN" dirty="0"/>
              <a:t> </a:t>
            </a:r>
          </a:p>
          <a:p>
            <a:r>
              <a:rPr lang="en-IN" dirty="0" err="1"/>
              <a:t>EeL</a:t>
            </a:r>
            <a:r>
              <a:rPr lang="en-IN" dirty="0"/>
              <a:t> </a:t>
            </a:r>
            <a:r>
              <a:rPr lang="en-IN" dirty="0" err="1"/>
              <a:t>Au©p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¿¥V </a:t>
            </a:r>
            <a:r>
              <a:rPr lang="en-IN" dirty="0" err="1"/>
              <a:t>LôXm</a:t>
            </a:r>
            <a:r>
              <a:rPr lang="en-IN" dirty="0"/>
              <a:t> </a:t>
            </a:r>
            <a:r>
              <a:rPr lang="en-IN" dirty="0" err="1"/>
              <a:t>Yôrk§ÓúYu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60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</TotalTime>
  <Words>151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61</cp:revision>
  <dcterms:created xsi:type="dcterms:W3CDTF">2019-11-02T16:27:41Z</dcterms:created>
  <dcterms:modified xsi:type="dcterms:W3CDTF">2022-02-08T08:37:40Z</dcterms:modified>
</cp:coreProperties>
</file>