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4" r:id="rId4"/>
    <p:sldId id="396" r:id="rId5"/>
    <p:sldId id="397" r:id="rId6"/>
    <p:sldId id="398" r:id="rId7"/>
    <p:sldId id="399" r:id="rId8"/>
    <p:sldId id="400" r:id="rId9"/>
    <p:sldId id="401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E9D8F-8795-458E-9FC8-F40CE857557F}" v="1" dt="2022-02-27T03:00:01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facebook.etzm@gmail.com" userId="05f0189a5894c19d" providerId="LiveId" clId="{A794A5A6-A1C6-41B4-8367-2762E591E1E4}"/>
    <pc:docChg chg="addSld delSld modSld">
      <pc:chgData name="facebook.etzm@gmail.com" userId="05f0189a5894c19d" providerId="LiveId" clId="{A794A5A6-A1C6-41B4-8367-2762E591E1E4}" dt="2022-02-08T08:56:51.281" v="603" actId="47"/>
      <pc:docMkLst>
        <pc:docMk/>
      </pc:docMkLst>
      <pc:sldChg chg="del">
        <pc:chgData name="facebook.etzm@gmail.com" userId="05f0189a5894c19d" providerId="LiveId" clId="{A794A5A6-A1C6-41B4-8367-2762E591E1E4}" dt="2022-02-08T08:56:51.281" v="60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A794A5A6-A1C6-41B4-8367-2762E591E1E4}" dt="2022-02-08T08:56:47.492" v="602" actId="1035"/>
        <pc:sldMkLst>
          <pc:docMk/>
          <pc:sldMk cId="944968354" sldId="391"/>
        </pc:sldMkLst>
        <pc:spChg chg="add mod">
          <ac:chgData name="facebook.etzm@gmail.com" userId="05f0189a5894c19d" providerId="LiveId" clId="{A794A5A6-A1C6-41B4-8367-2762E591E1E4}" dt="2022-02-08T08:56:47.492" v="602" actId="1035"/>
          <ac:spMkLst>
            <pc:docMk/>
            <pc:sldMk cId="944968354" sldId="391"/>
            <ac:spMk id="4" creationId="{2908A80F-F788-4948-8910-0D3FB737137B}"/>
          </ac:spMkLst>
        </pc:spChg>
      </pc:sldChg>
      <pc:sldChg chg="addSp modSp mod">
        <pc:chgData name="facebook.etzm@gmail.com" userId="05f0189a5894c19d" providerId="LiveId" clId="{A794A5A6-A1C6-41B4-8367-2762E591E1E4}" dt="2022-02-08T08:56:24.889" v="560" actId="1035"/>
        <pc:sldMkLst>
          <pc:docMk/>
          <pc:sldMk cId="1414681237" sldId="392"/>
        </pc:sldMkLst>
        <pc:spChg chg="add mod">
          <ac:chgData name="facebook.etzm@gmail.com" userId="05f0189a5894c19d" providerId="LiveId" clId="{A794A5A6-A1C6-41B4-8367-2762E591E1E4}" dt="2022-02-08T08:56:24.889" v="560" actId="1035"/>
          <ac:spMkLst>
            <pc:docMk/>
            <pc:sldMk cId="1414681237" sldId="392"/>
            <ac:spMk id="4" creationId="{D38039FA-11E6-4CA5-93B2-83DC9E5B2899}"/>
          </ac:spMkLst>
        </pc:spChg>
      </pc:sldChg>
      <pc:sldChg chg="addSp modSp mod">
        <pc:chgData name="facebook.etzm@gmail.com" userId="05f0189a5894c19d" providerId="LiveId" clId="{A794A5A6-A1C6-41B4-8367-2762E591E1E4}" dt="2022-02-08T08:56:00.742" v="514" actId="1035"/>
        <pc:sldMkLst>
          <pc:docMk/>
          <pc:sldMk cId="4103851070" sldId="393"/>
        </pc:sldMkLst>
        <pc:spChg chg="add mod">
          <ac:chgData name="facebook.etzm@gmail.com" userId="05f0189a5894c19d" providerId="LiveId" clId="{A794A5A6-A1C6-41B4-8367-2762E591E1E4}" dt="2022-02-08T08:56:00.742" v="514" actId="1035"/>
          <ac:spMkLst>
            <pc:docMk/>
            <pc:sldMk cId="4103851070" sldId="393"/>
            <ac:spMk id="4" creationId="{6919260E-CC69-4341-9B90-C6F286AE432C}"/>
          </ac:spMkLst>
        </pc:spChg>
      </pc:sldChg>
      <pc:sldChg chg="addSp modSp mod">
        <pc:chgData name="facebook.etzm@gmail.com" userId="05f0189a5894c19d" providerId="LiveId" clId="{A794A5A6-A1C6-41B4-8367-2762E591E1E4}" dt="2022-02-08T08:55:33.302" v="462" actId="1035"/>
        <pc:sldMkLst>
          <pc:docMk/>
          <pc:sldMk cId="659567130" sldId="394"/>
        </pc:sldMkLst>
        <pc:spChg chg="add mod">
          <ac:chgData name="facebook.etzm@gmail.com" userId="05f0189a5894c19d" providerId="LiveId" clId="{A794A5A6-A1C6-41B4-8367-2762E591E1E4}" dt="2022-02-08T08:55:33.302" v="462" actId="1035"/>
          <ac:spMkLst>
            <pc:docMk/>
            <pc:sldMk cId="659567130" sldId="394"/>
            <ac:spMk id="4" creationId="{89093F83-9164-420F-9204-533F0715F6C0}"/>
          </ac:spMkLst>
        </pc:spChg>
      </pc:sldChg>
      <pc:sldChg chg="del">
        <pc:chgData name="facebook.etzm@gmail.com" userId="05f0189a5894c19d" providerId="LiveId" clId="{A794A5A6-A1C6-41B4-8367-2762E591E1E4}" dt="2022-02-08T08:49:12.113" v="18" actId="47"/>
        <pc:sldMkLst>
          <pc:docMk/>
          <pc:sldMk cId="859356432" sldId="395"/>
        </pc:sldMkLst>
      </pc:sldChg>
      <pc:sldChg chg="addSp modSp add mod">
        <pc:chgData name="facebook.etzm@gmail.com" userId="05f0189a5894c19d" providerId="LiveId" clId="{A794A5A6-A1C6-41B4-8367-2762E591E1E4}" dt="2022-02-08T08:55:05.787" v="405" actId="1036"/>
        <pc:sldMkLst>
          <pc:docMk/>
          <pc:sldMk cId="934507834" sldId="396"/>
        </pc:sldMkLst>
        <pc:spChg chg="add mod">
          <ac:chgData name="facebook.etzm@gmail.com" userId="05f0189a5894c19d" providerId="LiveId" clId="{A794A5A6-A1C6-41B4-8367-2762E591E1E4}" dt="2022-02-08T08:55:05.787" v="405" actId="1036"/>
          <ac:spMkLst>
            <pc:docMk/>
            <pc:sldMk cId="934507834" sldId="396"/>
            <ac:spMk id="4" creationId="{A5FC3247-8B64-4F3C-8F23-E553D946BCFD}"/>
          </ac:spMkLst>
        </pc:spChg>
      </pc:sldChg>
      <pc:sldChg chg="addSp modSp add mod">
        <pc:chgData name="facebook.etzm@gmail.com" userId="05f0189a5894c19d" providerId="LiveId" clId="{A794A5A6-A1C6-41B4-8367-2762E591E1E4}" dt="2022-02-08T08:54:47.145" v="355" actId="1036"/>
        <pc:sldMkLst>
          <pc:docMk/>
          <pc:sldMk cId="3294343602" sldId="397"/>
        </pc:sldMkLst>
        <pc:spChg chg="add mod">
          <ac:chgData name="facebook.etzm@gmail.com" userId="05f0189a5894c19d" providerId="LiveId" clId="{A794A5A6-A1C6-41B4-8367-2762E591E1E4}" dt="2022-02-08T08:54:47.145" v="355" actId="1036"/>
          <ac:spMkLst>
            <pc:docMk/>
            <pc:sldMk cId="3294343602" sldId="397"/>
            <ac:spMk id="4" creationId="{A53ABC88-8B19-4962-9D62-E22199E61581}"/>
          </ac:spMkLst>
        </pc:spChg>
      </pc:sldChg>
      <pc:sldChg chg="addSp modSp add mod">
        <pc:chgData name="facebook.etzm@gmail.com" userId="05f0189a5894c19d" providerId="LiveId" clId="{A794A5A6-A1C6-41B4-8367-2762E591E1E4}" dt="2022-02-08T08:54:25.703" v="309" actId="1036"/>
        <pc:sldMkLst>
          <pc:docMk/>
          <pc:sldMk cId="2747606755" sldId="398"/>
        </pc:sldMkLst>
        <pc:spChg chg="add mod">
          <ac:chgData name="facebook.etzm@gmail.com" userId="05f0189a5894c19d" providerId="LiveId" clId="{A794A5A6-A1C6-41B4-8367-2762E591E1E4}" dt="2022-02-08T08:54:25.703" v="309" actId="1036"/>
          <ac:spMkLst>
            <pc:docMk/>
            <pc:sldMk cId="2747606755" sldId="398"/>
            <ac:spMk id="4" creationId="{49B4A6C5-367D-447C-82B2-01B0C084F8B6}"/>
          </ac:spMkLst>
        </pc:spChg>
      </pc:sldChg>
      <pc:sldChg chg="addSp modSp add mod">
        <pc:chgData name="facebook.etzm@gmail.com" userId="05f0189a5894c19d" providerId="LiveId" clId="{A794A5A6-A1C6-41B4-8367-2762E591E1E4}" dt="2022-02-08T08:53:44.071" v="266" actId="1035"/>
        <pc:sldMkLst>
          <pc:docMk/>
          <pc:sldMk cId="2255397453" sldId="399"/>
        </pc:sldMkLst>
        <pc:spChg chg="add mod">
          <ac:chgData name="facebook.etzm@gmail.com" userId="05f0189a5894c19d" providerId="LiveId" clId="{A794A5A6-A1C6-41B4-8367-2762E591E1E4}" dt="2022-02-08T08:53:44.071" v="266" actId="1035"/>
          <ac:spMkLst>
            <pc:docMk/>
            <pc:sldMk cId="2255397453" sldId="399"/>
            <ac:spMk id="4" creationId="{BE44FAB0-F2CC-47A1-ACF9-814D75211736}"/>
          </ac:spMkLst>
        </pc:spChg>
      </pc:sldChg>
      <pc:sldChg chg="addSp modSp add mod">
        <pc:chgData name="facebook.etzm@gmail.com" userId="05f0189a5894c19d" providerId="LiveId" clId="{A794A5A6-A1C6-41B4-8367-2762E591E1E4}" dt="2022-02-08T08:53:20.723" v="205" actId="1036"/>
        <pc:sldMkLst>
          <pc:docMk/>
          <pc:sldMk cId="3762802638" sldId="400"/>
        </pc:sldMkLst>
        <pc:spChg chg="add mod">
          <ac:chgData name="facebook.etzm@gmail.com" userId="05f0189a5894c19d" providerId="LiveId" clId="{A794A5A6-A1C6-41B4-8367-2762E591E1E4}" dt="2022-02-08T08:53:20.723" v="205" actId="1036"/>
          <ac:spMkLst>
            <pc:docMk/>
            <pc:sldMk cId="3762802638" sldId="400"/>
            <ac:spMk id="4" creationId="{00DE4006-F851-4870-9C0A-4CB2F3FE57D8}"/>
          </ac:spMkLst>
        </pc:spChg>
      </pc:sldChg>
      <pc:sldChg chg="addSp modSp add mod">
        <pc:chgData name="facebook.etzm@gmail.com" userId="05f0189a5894c19d" providerId="LiveId" clId="{A794A5A6-A1C6-41B4-8367-2762E591E1E4}" dt="2022-02-08T08:52:57.644" v="150" actId="1035"/>
        <pc:sldMkLst>
          <pc:docMk/>
          <pc:sldMk cId="4219167392" sldId="401"/>
        </pc:sldMkLst>
        <pc:spChg chg="add mod">
          <ac:chgData name="facebook.etzm@gmail.com" userId="05f0189a5894c19d" providerId="LiveId" clId="{A794A5A6-A1C6-41B4-8367-2762E591E1E4}" dt="2022-02-08T08:52:57.644" v="150" actId="1035"/>
          <ac:spMkLst>
            <pc:docMk/>
            <pc:sldMk cId="4219167392" sldId="401"/>
            <ac:spMk id="4" creationId="{8501B4E8-FB37-444B-A375-8FA4F76093EC}"/>
          </ac:spMkLst>
        </pc:spChg>
      </pc:sldChg>
      <pc:sldChg chg="addSp modSp add mod">
        <pc:chgData name="facebook.etzm@gmail.com" userId="05f0189a5894c19d" providerId="LiveId" clId="{A794A5A6-A1C6-41B4-8367-2762E591E1E4}" dt="2022-02-08T08:51:31.066" v="86" actId="1035"/>
        <pc:sldMkLst>
          <pc:docMk/>
          <pc:sldMk cId="3025291592" sldId="402"/>
        </pc:sldMkLst>
        <pc:spChg chg="add mod">
          <ac:chgData name="facebook.etzm@gmail.com" userId="05f0189a5894c19d" providerId="LiveId" clId="{A794A5A6-A1C6-41B4-8367-2762E591E1E4}" dt="2022-02-08T08:51:31.066" v="86" actId="1035"/>
          <ac:spMkLst>
            <pc:docMk/>
            <pc:sldMk cId="3025291592" sldId="402"/>
            <ac:spMk id="4" creationId="{8A4EBB42-2B9C-46C2-9785-0B0403E02D5C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27E9D8F-8795-458E-9FC8-F40CE857557F}"/>
    <pc:docChg chg="undo custSel addSld delSld modSld">
      <pc:chgData name="Samson Christopher" userId="6a13b5f1e64a53ae" providerId="LiveId" clId="{F27E9D8F-8795-458E-9FC8-F40CE857557F}" dt="2022-02-27T03:00:01.716" v="99"/>
      <pc:docMkLst>
        <pc:docMk/>
      </pc:docMkLst>
      <pc:sldChg chg="modSp mod">
        <pc:chgData name="Samson Christopher" userId="6a13b5f1e64a53ae" providerId="LiveId" clId="{F27E9D8F-8795-458E-9FC8-F40CE857557F}" dt="2022-02-27T02:58:16.128" v="31" actId="1036"/>
        <pc:sldMkLst>
          <pc:docMk/>
          <pc:sldMk cId="1414681237" sldId="392"/>
        </pc:sldMkLst>
        <pc:spChg chg="mod">
          <ac:chgData name="Samson Christopher" userId="6a13b5f1e64a53ae" providerId="LiveId" clId="{F27E9D8F-8795-458E-9FC8-F40CE857557F}" dt="2022-02-27T02:58:16.128" v="31" actId="1036"/>
          <ac:spMkLst>
            <pc:docMk/>
            <pc:sldMk cId="1414681237" sldId="392"/>
            <ac:spMk id="4" creationId="{D38039FA-11E6-4CA5-93B2-83DC9E5B2899}"/>
          </ac:spMkLst>
        </pc:spChg>
      </pc:sldChg>
      <pc:sldChg chg="delSp modSp del mod">
        <pc:chgData name="Samson Christopher" userId="6a13b5f1e64a53ae" providerId="LiveId" clId="{F27E9D8F-8795-458E-9FC8-F40CE857557F}" dt="2022-02-27T02:58:25.530" v="32" actId="47"/>
        <pc:sldMkLst>
          <pc:docMk/>
          <pc:sldMk cId="4103851070" sldId="393"/>
        </pc:sldMkLst>
        <pc:spChg chg="del mod">
          <ac:chgData name="Samson Christopher" userId="6a13b5f1e64a53ae" providerId="LiveId" clId="{F27E9D8F-8795-458E-9FC8-F40CE857557F}" dt="2022-02-27T02:57:40.231" v="4"/>
          <ac:spMkLst>
            <pc:docMk/>
            <pc:sldMk cId="4103851070" sldId="393"/>
            <ac:spMk id="4" creationId="{6919260E-CC69-4341-9B90-C6F286AE432C}"/>
          </ac:spMkLst>
        </pc:spChg>
      </pc:sldChg>
      <pc:sldChg chg="modSp mod">
        <pc:chgData name="Samson Christopher" userId="6a13b5f1e64a53ae" providerId="LiveId" clId="{F27E9D8F-8795-458E-9FC8-F40CE857557F}" dt="2022-02-27T02:59:03.340" v="38" actId="20577"/>
        <pc:sldMkLst>
          <pc:docMk/>
          <pc:sldMk cId="3294343602" sldId="397"/>
        </pc:sldMkLst>
        <pc:spChg chg="mod">
          <ac:chgData name="Samson Christopher" userId="6a13b5f1e64a53ae" providerId="LiveId" clId="{F27E9D8F-8795-458E-9FC8-F40CE857557F}" dt="2022-02-27T02:59:03.340" v="38" actId="20577"/>
          <ac:spMkLst>
            <pc:docMk/>
            <pc:sldMk cId="3294343602" sldId="397"/>
            <ac:spMk id="4" creationId="{A53ABC88-8B19-4962-9D62-E22199E61581}"/>
          </ac:spMkLst>
        </pc:spChg>
      </pc:sldChg>
      <pc:sldChg chg="modSp mod">
        <pc:chgData name="Samson Christopher" userId="6a13b5f1e64a53ae" providerId="LiveId" clId="{F27E9D8F-8795-458E-9FC8-F40CE857557F}" dt="2022-02-27T02:59:44.023" v="97"/>
        <pc:sldMkLst>
          <pc:docMk/>
          <pc:sldMk cId="2255397453" sldId="399"/>
        </pc:sldMkLst>
        <pc:spChg chg="mod">
          <ac:chgData name="Samson Christopher" userId="6a13b5f1e64a53ae" providerId="LiveId" clId="{F27E9D8F-8795-458E-9FC8-F40CE857557F}" dt="2022-02-27T02:59:44.023" v="97"/>
          <ac:spMkLst>
            <pc:docMk/>
            <pc:sldMk cId="2255397453" sldId="399"/>
            <ac:spMk id="4" creationId="{BE44FAB0-F2CC-47A1-ACF9-814D75211736}"/>
          </ac:spMkLst>
        </pc:spChg>
      </pc:sldChg>
      <pc:sldChg chg="del">
        <pc:chgData name="Samson Christopher" userId="6a13b5f1e64a53ae" providerId="LiveId" clId="{F27E9D8F-8795-458E-9FC8-F40CE857557F}" dt="2022-02-27T02:59:56.739" v="98" actId="47"/>
        <pc:sldMkLst>
          <pc:docMk/>
          <pc:sldMk cId="3025291592" sldId="402"/>
        </pc:sldMkLst>
      </pc:sldChg>
      <pc:sldChg chg="add">
        <pc:chgData name="Samson Christopher" userId="6a13b5f1e64a53ae" providerId="LiveId" clId="{F27E9D8F-8795-458E-9FC8-F40CE857557F}" dt="2022-02-27T03:00:01.716" v="99"/>
        <pc:sldMkLst>
          <pc:docMk/>
          <pc:sldMk cId="4233294686" sldId="40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A80F-F788-4948-8910-0D3FB737137B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SmTôúRõ</a:t>
            </a:r>
            <a:r>
              <a:rPr lang="en-IN" dirty="0"/>
              <a:t> U]</a:t>
            </a:r>
            <a:r>
              <a:rPr lang="en-IN" dirty="0" err="1"/>
              <a:t>úU</a:t>
            </a:r>
            <a:r>
              <a:rPr lang="en-IN" dirty="0"/>
              <a:t> </a:t>
            </a:r>
          </a:p>
          <a:p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SmTôúR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4FAB0-F2CC-47A1-ACF9-814D75211736}"/>
              </a:ext>
            </a:extLst>
          </p:cNvPr>
          <p:cNvSpPr txBox="1"/>
          <p:nvPr/>
        </p:nvSpPr>
        <p:spPr>
          <a:xfrm>
            <a:off x="0" y="57137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Yk§ÓúUôõ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Yk§ÓúUôõ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2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039FA-11E6-4CA5-93B2-83DC9E5B2899}"/>
              </a:ext>
            </a:extLst>
          </p:cNvPr>
          <p:cNvSpPr txBox="1"/>
          <p:nvPr/>
        </p:nvSpPr>
        <p:spPr>
          <a:xfrm>
            <a:off x="0" y="5381009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CÚkRôp</a:t>
            </a:r>
            <a:r>
              <a:rPr lang="en-IN" sz="4100" dirty="0"/>
              <a:t> </a:t>
            </a:r>
            <a:r>
              <a:rPr lang="en-IN" sz="4100" dirty="0" err="1"/>
              <a:t>TXo</a:t>
            </a:r>
            <a:r>
              <a:rPr lang="en-IN" sz="4100" dirty="0"/>
              <a:t> </a:t>
            </a:r>
            <a:r>
              <a:rPr lang="en-IN" sz="4100" dirty="0" err="1"/>
              <a:t>YÚYôo</a:t>
            </a:r>
            <a:r>
              <a:rPr lang="en-IN" sz="4100" dirty="0"/>
              <a:t> </a:t>
            </a:r>
            <a:r>
              <a:rPr lang="en-IN" sz="4100" dirty="0" err="1"/>
              <a:t>CpûX</a:t>
            </a:r>
            <a:r>
              <a:rPr lang="en-IN" sz="4100" dirty="0"/>
              <a:t> Gu\</a:t>
            </a:r>
            <a:r>
              <a:rPr lang="en-IN" sz="4100" dirty="0" err="1"/>
              <a:t>ôp</a:t>
            </a:r>
            <a:r>
              <a:rPr lang="en-IN" sz="4100" dirty="0"/>
              <a:t> </a:t>
            </a:r>
            <a:r>
              <a:rPr lang="en-IN" sz="4100" dirty="0" err="1"/>
              <a:t>Vôo</a:t>
            </a:r>
            <a:r>
              <a:rPr lang="en-IN" sz="4100" dirty="0"/>
              <a:t> </a:t>
            </a:r>
            <a:r>
              <a:rPr lang="en-IN" sz="4100" dirty="0" err="1"/>
              <a:t>YÚYôo</a:t>
            </a:r>
            <a:endParaRPr lang="en-IN" sz="4100" dirty="0"/>
          </a:p>
          <a:p>
            <a:r>
              <a:rPr lang="en-IN" sz="4100" dirty="0" err="1"/>
              <a:t>CÚkRôÛm</a:t>
            </a:r>
            <a:r>
              <a:rPr lang="en-IN" sz="4100" dirty="0"/>
              <a:t> </a:t>
            </a:r>
            <a:r>
              <a:rPr lang="en-IN" sz="4100" dirty="0" err="1"/>
              <a:t>CpûX</a:t>
            </a:r>
            <a:r>
              <a:rPr lang="en-IN" sz="4100" dirty="0"/>
              <a:t> Gu\</a:t>
            </a:r>
            <a:r>
              <a:rPr lang="en-IN" sz="4100" dirty="0" err="1"/>
              <a:t>ôÛm</a:t>
            </a:r>
            <a:r>
              <a:rPr lang="en-IN" sz="4100" dirty="0"/>
              <a:t> Gu </a:t>
            </a:r>
            <a:r>
              <a:rPr lang="en-IN" sz="4100" dirty="0" err="1"/>
              <a:t>CúVÑ</a:t>
            </a:r>
            <a:r>
              <a:rPr lang="en-IN" sz="4100" dirty="0"/>
              <a:t> </a:t>
            </a:r>
            <a:r>
              <a:rPr lang="en-IN" sz="4100" dirty="0" err="1"/>
              <a:t>áP</a:t>
            </a:r>
            <a:r>
              <a:rPr lang="en-IN" sz="4100" dirty="0"/>
              <a:t> </a:t>
            </a:r>
            <a:r>
              <a:rPr lang="en-IN" sz="4100" dirty="0" err="1"/>
              <a:t>YÚYôo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93F83-9164-420F-9204-533F0715F6C0}"/>
              </a:ext>
            </a:extLst>
          </p:cNvPr>
          <p:cNvSpPr txBox="1"/>
          <p:nvPr/>
        </p:nvSpPr>
        <p:spPr>
          <a:xfrm>
            <a:off x="0" y="53611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Lh¥V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]®</a:t>
            </a:r>
            <a:r>
              <a:rPr lang="en-IN" dirty="0" err="1"/>
              <a:t>Ùm</a:t>
            </a:r>
            <a:r>
              <a:rPr lang="en-IN" dirty="0"/>
              <a:t>. </a:t>
            </a:r>
            <a:r>
              <a:rPr lang="en-IN" dirty="0" err="1"/>
              <a:t>LiùPÓjR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LÞm</a:t>
            </a:r>
            <a:r>
              <a:rPr lang="en-IN" dirty="0"/>
              <a:t> </a:t>
            </a:r>
            <a:r>
              <a:rPr lang="en-IN" dirty="0" err="1"/>
              <a:t>Ñt±V</a:t>
            </a:r>
            <a:r>
              <a:rPr lang="en-IN" dirty="0"/>
              <a:t> </a:t>
            </a:r>
            <a:r>
              <a:rPr lang="en-IN" dirty="0" err="1"/>
              <a:t>SiToLÞm</a:t>
            </a:r>
            <a:r>
              <a:rPr lang="en-IN" dirty="0"/>
              <a:t> </a:t>
            </a:r>
            <a:r>
              <a:rPr lang="en-IN" dirty="0" err="1"/>
              <a:t>ãZ¨tÏm</a:t>
            </a:r>
            <a:r>
              <a:rPr lang="en-IN" dirty="0"/>
              <a:t> E\</a:t>
            </a:r>
            <a:r>
              <a:rPr lang="en-IN" dirty="0" err="1"/>
              <a:t>ÜLÞm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C3247-8B64-4F3C-8F23-E553D946BCFD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EPûX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B® T\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YÚYôúWôõ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YÚYôúWô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5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ABC88-8B19-4962-9D62-E22199E61581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úNojÕ</a:t>
            </a:r>
            <a:r>
              <a:rPr lang="en-IN" dirty="0"/>
              <a:t> </a:t>
            </a:r>
            <a:r>
              <a:rPr lang="en-IN" dirty="0" err="1"/>
              <a:t>ûYjR</a:t>
            </a:r>
            <a:r>
              <a:rPr lang="en-IN" dirty="0"/>
              <a:t> </a:t>
            </a:r>
            <a:r>
              <a:rPr lang="en-IN" dirty="0" err="1"/>
              <a:t>ùNpYeLÞm</a:t>
            </a:r>
            <a:r>
              <a:rPr lang="en-IN" dirty="0"/>
              <a:t> </a:t>
            </a:r>
          </a:p>
          <a:p>
            <a:r>
              <a:rPr lang="en-IN" dirty="0" err="1"/>
              <a:t>TôojÕ</a:t>
            </a:r>
            <a:r>
              <a:rPr lang="en-IN" dirty="0"/>
              <a:t> </a:t>
            </a:r>
            <a:r>
              <a:rPr lang="en-IN" dirty="0" err="1"/>
              <a:t>W£jR</a:t>
            </a:r>
            <a:r>
              <a:rPr lang="en-IN" dirty="0"/>
              <a:t> </a:t>
            </a:r>
            <a:r>
              <a:rPr lang="en-IN" dirty="0" err="1"/>
              <a:t>CuTeLÞm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34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4A6C5-367D-447C-82B2-01B0C084F8B6}"/>
              </a:ext>
            </a:extLst>
          </p:cNvPr>
          <p:cNvSpPr txBox="1"/>
          <p:nvPr/>
        </p:nvSpPr>
        <p:spPr>
          <a:xfrm>
            <a:off x="0" y="544824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Lh</a:t>
            </a:r>
            <a:r>
              <a:rPr lang="en-IN" sz="4000" dirty="0"/>
              <a:t>¥ </a:t>
            </a:r>
            <a:r>
              <a:rPr lang="en-IN" sz="4000" dirty="0" err="1"/>
              <a:t>ûYjR</a:t>
            </a:r>
            <a:r>
              <a:rPr lang="en-IN" sz="4000" dirty="0"/>
              <a:t> </a:t>
            </a:r>
            <a:r>
              <a:rPr lang="en-IN" sz="4000" dirty="0" err="1"/>
              <a:t>Uô°ûLÙm</a:t>
            </a:r>
            <a:r>
              <a:rPr lang="en-IN" sz="4000" dirty="0"/>
              <a:t> </a:t>
            </a:r>
            <a:r>
              <a:rPr lang="en-IN" sz="4000" dirty="0" err="1"/>
              <a:t>Ñt</a:t>
            </a:r>
            <a:r>
              <a:rPr lang="en-IN" sz="4000" dirty="0"/>
              <a:t>± </a:t>
            </a:r>
            <a:r>
              <a:rPr lang="en-IN" sz="4000" dirty="0" err="1"/>
              <a:t>CÚdÏm</a:t>
            </a:r>
            <a:r>
              <a:rPr lang="en-IN" sz="4000" dirty="0"/>
              <a:t> ¨</a:t>
            </a:r>
            <a:r>
              <a:rPr lang="en-IN" sz="4000" dirty="0" err="1"/>
              <a:t>XeLÞm</a:t>
            </a:r>
            <a:r>
              <a:rPr lang="en-IN" sz="4000" dirty="0"/>
              <a:t> </a:t>
            </a:r>
            <a:r>
              <a:rPr lang="en-IN" sz="4000" dirty="0" err="1"/>
              <a:t>ùNjÕ</a:t>
            </a:r>
            <a:r>
              <a:rPr lang="en-IN" sz="4000" dirty="0"/>
              <a:t> </a:t>
            </a:r>
            <a:r>
              <a:rPr lang="en-IN" sz="4000" dirty="0" err="1"/>
              <a:t>U¥kÕ</a:t>
            </a:r>
            <a:r>
              <a:rPr lang="en-IN" sz="4000" dirty="0"/>
              <a:t> ¿ </a:t>
            </a:r>
            <a:r>
              <a:rPr lang="en-IN" sz="4000" dirty="0" err="1"/>
              <a:t>TôûP«úX</a:t>
            </a:r>
            <a:r>
              <a:rPr lang="en-IN" sz="4000" dirty="0"/>
              <a:t> </a:t>
            </a:r>
            <a:r>
              <a:rPr lang="en-IN" sz="4000" dirty="0" err="1"/>
              <a:t>úTôÏmúTôÕ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4760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4FAB0-F2CC-47A1-ACF9-814D75211736}"/>
              </a:ext>
            </a:extLst>
          </p:cNvPr>
          <p:cNvSpPr txBox="1"/>
          <p:nvPr/>
        </p:nvSpPr>
        <p:spPr>
          <a:xfrm>
            <a:off x="0" y="57137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Yk§ÓúUôõ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Yk§ÓúUôõ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9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E4006-F851-4870-9C0A-4CB2F3FE57D8}"/>
              </a:ext>
            </a:extLst>
          </p:cNvPr>
          <p:cNvSpPr txBox="1"/>
          <p:nvPr/>
        </p:nvSpPr>
        <p:spPr>
          <a:xfrm>
            <a:off x="0" y="537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T¥jÕ</a:t>
            </a:r>
            <a:r>
              <a:rPr lang="en-IN" dirty="0"/>
              <a:t> </a:t>
            </a:r>
            <a:r>
              <a:rPr lang="en-IN" dirty="0" err="1"/>
              <a:t>Yôe</a:t>
            </a:r>
            <a:r>
              <a:rPr lang="en-IN" dirty="0"/>
              <a:t>¡] </a:t>
            </a:r>
            <a:r>
              <a:rPr lang="en-IN" dirty="0" err="1"/>
              <a:t>ThPeLÞm</a:t>
            </a:r>
            <a:r>
              <a:rPr lang="en-IN" dirty="0"/>
              <a:t> </a:t>
            </a:r>
          </a:p>
          <a:p>
            <a:r>
              <a:rPr lang="en-IN" dirty="0" err="1"/>
              <a:t>EûZjÕ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 </a:t>
            </a:r>
            <a:r>
              <a:rPr lang="en-IN" dirty="0" err="1"/>
              <a:t>TR®LÞm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0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1B4E8-FB37-444B-A375-8FA4F76093EC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BPmTW</a:t>
            </a:r>
            <a:r>
              <a:rPr lang="en-IN" dirty="0"/>
              <a:t> </a:t>
            </a:r>
            <a:r>
              <a:rPr lang="en-IN" dirty="0" err="1"/>
              <a:t>YôrdûLÙm</a:t>
            </a:r>
            <a:r>
              <a:rPr lang="en-IN" dirty="0"/>
              <a:t> </a:t>
            </a:r>
            <a:r>
              <a:rPr lang="en-IN" dirty="0" err="1"/>
              <a:t>AkRvÕm</a:t>
            </a:r>
            <a:r>
              <a:rPr lang="en-IN" dirty="0"/>
              <a:t>. </a:t>
            </a:r>
          </a:p>
          <a:p>
            <a:r>
              <a:rPr lang="en-IN" dirty="0" err="1"/>
              <a:t>A§LôWeLÞm</a:t>
            </a:r>
            <a:r>
              <a:rPr lang="en-IN" dirty="0"/>
              <a:t> B® </a:t>
            </a:r>
            <a:r>
              <a:rPr lang="en-IN" dirty="0" err="1"/>
              <a:t>APe¡lúTô</a:t>
            </a:r>
            <a:r>
              <a:rPr lang="en-IN" dirty="0"/>
              <a:t>] ©</a:t>
            </a:r>
            <a:r>
              <a:rPr lang="en-IN" dirty="0" err="1"/>
              <a:t>uú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916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147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2022-02-27T03:00:02Z</dcterms:modified>
</cp:coreProperties>
</file>