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3" r:id="rId3"/>
    <p:sldId id="394" r:id="rId4"/>
    <p:sldId id="395" r:id="rId5"/>
    <p:sldId id="396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facebook.etzm@gmail.com" userId="05f0189a5894c19d" providerId="LiveId" clId="{32F09A21-7996-46B8-B5F6-3FBD9A978DCB}"/>
    <pc:docChg chg="custSel addSld delSld modSld">
      <pc:chgData name="facebook.etzm@gmail.com" userId="05f0189a5894c19d" providerId="LiveId" clId="{32F09A21-7996-46B8-B5F6-3FBD9A978DCB}" dt="2022-02-08T09:07:04.997" v="343" actId="47"/>
      <pc:docMkLst>
        <pc:docMk/>
      </pc:docMkLst>
      <pc:sldChg chg="del">
        <pc:chgData name="facebook.etzm@gmail.com" userId="05f0189a5894c19d" providerId="LiveId" clId="{32F09A21-7996-46B8-B5F6-3FBD9A978DCB}" dt="2022-02-08T09:07:04.997" v="34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2F09A21-7996-46B8-B5F6-3FBD9A978DCB}" dt="2022-02-08T09:03:13.473" v="83" actId="1035"/>
        <pc:sldMkLst>
          <pc:docMk/>
          <pc:sldMk cId="944968354" sldId="391"/>
        </pc:sldMkLst>
        <pc:spChg chg="add mod">
          <ac:chgData name="facebook.etzm@gmail.com" userId="05f0189a5894c19d" providerId="LiveId" clId="{32F09A21-7996-46B8-B5F6-3FBD9A978DCB}" dt="2022-02-08T09:03:13.473" v="83" actId="1035"/>
          <ac:spMkLst>
            <pc:docMk/>
            <pc:sldMk cId="944968354" sldId="391"/>
            <ac:spMk id="4" creationId="{7C504FB8-EE3D-42B7-BDC2-CBBFFEB14D54}"/>
          </ac:spMkLst>
        </pc:spChg>
      </pc:sldChg>
      <pc:sldChg chg="addSp modSp del mod">
        <pc:chgData name="facebook.etzm@gmail.com" userId="05f0189a5894c19d" providerId="LiveId" clId="{32F09A21-7996-46B8-B5F6-3FBD9A978DCB}" dt="2022-02-08T09:00:08.571" v="7" actId="47"/>
        <pc:sldMkLst>
          <pc:docMk/>
          <pc:sldMk cId="1414681237" sldId="392"/>
        </pc:sldMkLst>
        <pc:spChg chg="add mod">
          <ac:chgData name="facebook.etzm@gmail.com" userId="05f0189a5894c19d" providerId="LiveId" clId="{32F09A21-7996-46B8-B5F6-3FBD9A978DCB}" dt="2022-02-08T09:00:05.885" v="6" actId="6549"/>
          <ac:spMkLst>
            <pc:docMk/>
            <pc:sldMk cId="1414681237" sldId="392"/>
            <ac:spMk id="4" creationId="{F4B4BC6B-D147-43FC-84AC-6CA6215B3AD0}"/>
          </ac:spMkLst>
        </pc:spChg>
      </pc:sldChg>
      <pc:sldChg chg="addSp modSp mod">
        <pc:chgData name="facebook.etzm@gmail.com" userId="05f0189a5894c19d" providerId="LiveId" clId="{32F09A21-7996-46B8-B5F6-3FBD9A978DCB}" dt="2022-02-08T09:03:43.087" v="130" actId="1035"/>
        <pc:sldMkLst>
          <pc:docMk/>
          <pc:sldMk cId="4103851070" sldId="393"/>
        </pc:sldMkLst>
        <pc:spChg chg="add mod">
          <ac:chgData name="facebook.etzm@gmail.com" userId="05f0189a5894c19d" providerId="LiveId" clId="{32F09A21-7996-46B8-B5F6-3FBD9A978DCB}" dt="2022-02-08T09:03:43.087" v="130" actId="1035"/>
          <ac:spMkLst>
            <pc:docMk/>
            <pc:sldMk cId="4103851070" sldId="393"/>
            <ac:spMk id="4" creationId="{23B47CF7-8789-48D4-A44B-86CF61A93F7F}"/>
          </ac:spMkLst>
        </pc:spChg>
      </pc:sldChg>
      <pc:sldChg chg="addSp modSp mod">
        <pc:chgData name="facebook.etzm@gmail.com" userId="05f0189a5894c19d" providerId="LiveId" clId="{32F09A21-7996-46B8-B5F6-3FBD9A978DCB}" dt="2022-02-08T09:04:22.258" v="179" actId="1035"/>
        <pc:sldMkLst>
          <pc:docMk/>
          <pc:sldMk cId="659567130" sldId="394"/>
        </pc:sldMkLst>
        <pc:spChg chg="add mod">
          <ac:chgData name="facebook.etzm@gmail.com" userId="05f0189a5894c19d" providerId="LiveId" clId="{32F09A21-7996-46B8-B5F6-3FBD9A978DCB}" dt="2022-02-08T09:04:22.258" v="179" actId="1035"/>
          <ac:spMkLst>
            <pc:docMk/>
            <pc:sldMk cId="659567130" sldId="394"/>
            <ac:spMk id="4" creationId="{7DB3E911-3951-4E08-B891-E8FE0A40648B}"/>
          </ac:spMkLst>
        </pc:spChg>
      </pc:sldChg>
      <pc:sldChg chg="addSp modSp mod">
        <pc:chgData name="facebook.etzm@gmail.com" userId="05f0189a5894c19d" providerId="LiveId" clId="{32F09A21-7996-46B8-B5F6-3FBD9A978DCB}" dt="2022-02-08T09:05:22.249" v="232" actId="1035"/>
        <pc:sldMkLst>
          <pc:docMk/>
          <pc:sldMk cId="859356432" sldId="395"/>
        </pc:sldMkLst>
        <pc:spChg chg="add mod">
          <ac:chgData name="facebook.etzm@gmail.com" userId="05f0189a5894c19d" providerId="LiveId" clId="{32F09A21-7996-46B8-B5F6-3FBD9A978DCB}" dt="2022-02-08T09:05:22.249" v="232" actId="1035"/>
          <ac:spMkLst>
            <pc:docMk/>
            <pc:sldMk cId="859356432" sldId="395"/>
            <ac:spMk id="4" creationId="{46740161-FA7C-4A23-9E4E-061CBD2EDED0}"/>
          </ac:spMkLst>
        </pc:spChg>
      </pc:sldChg>
      <pc:sldChg chg="addSp delSp modSp add mod">
        <pc:chgData name="facebook.etzm@gmail.com" userId="05f0189a5894c19d" providerId="LiveId" clId="{32F09A21-7996-46B8-B5F6-3FBD9A978DCB}" dt="2022-02-08T09:06:11.828" v="290" actId="1035"/>
        <pc:sldMkLst>
          <pc:docMk/>
          <pc:sldMk cId="1185266699" sldId="396"/>
        </pc:sldMkLst>
        <pc:spChg chg="add del">
          <ac:chgData name="facebook.etzm@gmail.com" userId="05f0189a5894c19d" providerId="LiveId" clId="{32F09A21-7996-46B8-B5F6-3FBD9A978DCB}" dt="2022-02-08T09:02:00.981" v="32" actId="478"/>
          <ac:spMkLst>
            <pc:docMk/>
            <pc:sldMk cId="1185266699" sldId="396"/>
            <ac:spMk id="4" creationId="{F80149D0-9C32-4A69-A442-2E95042BA24E}"/>
          </ac:spMkLst>
        </pc:spChg>
        <pc:spChg chg="add mod">
          <ac:chgData name="facebook.etzm@gmail.com" userId="05f0189a5894c19d" providerId="LiveId" clId="{32F09A21-7996-46B8-B5F6-3FBD9A978DCB}" dt="2022-02-08T09:06:11.828" v="290" actId="1035"/>
          <ac:spMkLst>
            <pc:docMk/>
            <pc:sldMk cId="1185266699" sldId="396"/>
            <ac:spMk id="7" creationId="{533E2D4A-E121-4A27-B48D-0000E498A508}"/>
          </ac:spMkLst>
        </pc:spChg>
      </pc:sldChg>
      <pc:sldChg chg="addSp add del mod">
        <pc:chgData name="facebook.etzm@gmail.com" userId="05f0189a5894c19d" providerId="LiveId" clId="{32F09A21-7996-46B8-B5F6-3FBD9A978DCB}" dt="2022-02-08T09:01:34.280" v="31" actId="47"/>
        <pc:sldMkLst>
          <pc:docMk/>
          <pc:sldMk cId="269868266" sldId="397"/>
        </pc:sldMkLst>
        <pc:spChg chg="add">
          <ac:chgData name="facebook.etzm@gmail.com" userId="05f0189a5894c19d" providerId="LiveId" clId="{32F09A21-7996-46B8-B5F6-3FBD9A978DCB}" dt="2022-02-08T09:01:26.725" v="22" actId="22"/>
          <ac:spMkLst>
            <pc:docMk/>
            <pc:sldMk cId="269868266" sldId="397"/>
            <ac:spMk id="4" creationId="{A8620D5E-F51B-4DF1-AE92-1D0471818B9C}"/>
          </ac:spMkLst>
        </pc:spChg>
      </pc:sldChg>
      <pc:sldChg chg="addSp modSp add mod">
        <pc:chgData name="facebook.etzm@gmail.com" userId="05f0189a5894c19d" providerId="LiveId" clId="{32F09A21-7996-46B8-B5F6-3FBD9A978DCB}" dt="2022-02-08T09:06:46.535" v="342" actId="1036"/>
        <pc:sldMkLst>
          <pc:docMk/>
          <pc:sldMk cId="3800256832" sldId="397"/>
        </pc:sldMkLst>
        <pc:spChg chg="add mod">
          <ac:chgData name="facebook.etzm@gmail.com" userId="05f0189a5894c19d" providerId="LiveId" clId="{32F09A21-7996-46B8-B5F6-3FBD9A978DCB}" dt="2022-02-08T09:06:46.535" v="342" actId="1036"/>
          <ac:spMkLst>
            <pc:docMk/>
            <pc:sldMk cId="3800256832" sldId="397"/>
            <ac:spMk id="4" creationId="{9FB99309-4370-4FC8-AF51-B0D3AC52600D}"/>
          </ac:spMkLst>
        </pc:spChg>
      </pc:sldChg>
      <pc:sldChg chg="add del">
        <pc:chgData name="facebook.etzm@gmail.com" userId="05f0189a5894c19d" providerId="LiveId" clId="{32F09A21-7996-46B8-B5F6-3FBD9A978DCB}" dt="2022-02-08T09:01:34.003" v="30" actId="47"/>
        <pc:sldMkLst>
          <pc:docMk/>
          <pc:sldMk cId="1904384896" sldId="398"/>
        </pc:sldMkLst>
      </pc:sldChg>
      <pc:sldChg chg="add del">
        <pc:chgData name="facebook.etzm@gmail.com" userId="05f0189a5894c19d" providerId="LiveId" clId="{32F09A21-7996-46B8-B5F6-3FBD9A978DCB}" dt="2022-02-08T09:01:33.759" v="29" actId="47"/>
        <pc:sldMkLst>
          <pc:docMk/>
          <pc:sldMk cId="3296463542" sldId="399"/>
        </pc:sldMkLst>
      </pc:sldChg>
      <pc:sldChg chg="add del">
        <pc:chgData name="facebook.etzm@gmail.com" userId="05f0189a5894c19d" providerId="LiveId" clId="{32F09A21-7996-46B8-B5F6-3FBD9A978DCB}" dt="2022-02-08T09:01:33.522" v="28" actId="47"/>
        <pc:sldMkLst>
          <pc:docMk/>
          <pc:sldMk cId="860676164" sldId="400"/>
        </pc:sldMkLst>
      </pc:sldChg>
      <pc:sldChg chg="add del">
        <pc:chgData name="facebook.etzm@gmail.com" userId="05f0189a5894c19d" providerId="LiveId" clId="{32F09A21-7996-46B8-B5F6-3FBD9A978DCB}" dt="2022-02-08T09:01:33.283" v="27" actId="47"/>
        <pc:sldMkLst>
          <pc:docMk/>
          <pc:sldMk cId="2255862699" sldId="401"/>
        </pc:sldMkLst>
      </pc:sldChg>
      <pc:sldChg chg="add del">
        <pc:chgData name="facebook.etzm@gmail.com" userId="05f0189a5894c19d" providerId="LiveId" clId="{32F09A21-7996-46B8-B5F6-3FBD9A978DCB}" dt="2022-02-08T09:01:32.993" v="26" actId="47"/>
        <pc:sldMkLst>
          <pc:docMk/>
          <pc:sldMk cId="2497084877" sldId="402"/>
        </pc:sldMkLst>
      </pc:sldChg>
      <pc:sldChg chg="add del">
        <pc:chgData name="facebook.etzm@gmail.com" userId="05f0189a5894c19d" providerId="LiveId" clId="{32F09A21-7996-46B8-B5F6-3FBD9A978DCB}" dt="2022-02-08T09:01:32.765" v="25" actId="47"/>
        <pc:sldMkLst>
          <pc:docMk/>
          <pc:sldMk cId="1191023480" sldId="403"/>
        </pc:sldMkLst>
      </pc:sldChg>
      <pc:sldChg chg="add del">
        <pc:chgData name="facebook.etzm@gmail.com" userId="05f0189a5894c19d" providerId="LiveId" clId="{32F09A21-7996-46B8-B5F6-3FBD9A978DCB}" dt="2022-02-08T09:01:32.531" v="24" actId="47"/>
        <pc:sldMkLst>
          <pc:docMk/>
          <pc:sldMk cId="4152662553" sldId="404"/>
        </pc:sldMkLst>
      </pc:sldChg>
      <pc:sldChg chg="add del">
        <pc:chgData name="facebook.etzm@gmail.com" userId="05f0189a5894c19d" providerId="LiveId" clId="{32F09A21-7996-46B8-B5F6-3FBD9A978DCB}" dt="2022-02-08T09:01:32.203" v="23" actId="47"/>
        <pc:sldMkLst>
          <pc:docMk/>
          <pc:sldMk cId="3741886308" sldId="405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04FB8-EE3D-42B7-BDC2-CBBFFEB14D54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úS£lúTu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©u §</a:t>
            </a:r>
            <a:r>
              <a:rPr lang="en-IN" dirty="0" err="1"/>
              <a:t>ÚmúTú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47CF7-8789-48D4-A44B-86CF61A93F7F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Nk</a:t>
            </a:r>
            <a:r>
              <a:rPr lang="en-IN" dirty="0"/>
              <a:t>¨§«p </a:t>
            </a:r>
            <a:r>
              <a:rPr lang="en-IN" dirty="0" err="1"/>
              <a:t>ØZeLô­p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SPk§hPôp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E911-3951-4E08-B891-E8FE0A40648B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Cu]p </a:t>
            </a:r>
            <a:r>
              <a:rPr lang="en-IN" dirty="0" err="1"/>
              <a:t>ÕuTúU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©u §</a:t>
            </a:r>
            <a:r>
              <a:rPr lang="en-IN" dirty="0" err="1"/>
              <a:t>ÚmúTú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40161-FA7C-4A23-9E4E-061CBD2EDED0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úN®lúTu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©u §</a:t>
            </a:r>
            <a:r>
              <a:rPr lang="en-IN" dirty="0" err="1"/>
              <a:t>ÚmúTú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2D4A-E121-4A27-B48D-0000E498A508}"/>
              </a:ext>
            </a:extLst>
          </p:cNvPr>
          <p:cNvSpPr txBox="1"/>
          <p:nvPr/>
        </p:nvSpPr>
        <p:spPr>
          <a:xfrm>
            <a:off x="0" y="5361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©u §</a:t>
            </a:r>
            <a:r>
              <a:rPr lang="en-IN" dirty="0" err="1"/>
              <a:t>ÚmúTú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18526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9309-4370-4FC8-AF51-B0D3AC52600D}"/>
              </a:ext>
            </a:extLst>
          </p:cNvPr>
          <p:cNvSpPr txBox="1"/>
          <p:nvPr/>
        </p:nvSpPr>
        <p:spPr>
          <a:xfrm>
            <a:off x="-1" y="537298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BWô§lúTu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©u §</a:t>
            </a:r>
            <a:r>
              <a:rPr lang="en-IN" dirty="0" err="1"/>
              <a:t>ÚmúTú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025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70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60</cp:revision>
  <dcterms:created xsi:type="dcterms:W3CDTF">2019-11-02T16:27:41Z</dcterms:created>
  <dcterms:modified xsi:type="dcterms:W3CDTF">2022-02-08T09:07:19Z</dcterms:modified>
</cp:coreProperties>
</file>