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400" r:id="rId6"/>
    <p:sldId id="395" r:id="rId7"/>
    <p:sldId id="402" r:id="rId8"/>
    <p:sldId id="401" r:id="rId9"/>
    <p:sldId id="398" r:id="rId10"/>
    <p:sldId id="403" r:id="rId11"/>
    <p:sldId id="4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19E37-7365-4E58-9DF2-03F46D63CADC}" v="5" dt="2022-02-27T03:16:3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2D19E37-7365-4E58-9DF2-03F46D63CADC}"/>
    <pc:docChg chg="custSel addSld delSld modSld">
      <pc:chgData name="Samson Christopher" userId="6a13b5f1e64a53ae" providerId="LiveId" clId="{72D19E37-7365-4E58-9DF2-03F46D63CADC}" dt="2022-02-27T03:16:36.994" v="126"/>
      <pc:docMkLst>
        <pc:docMk/>
      </pc:docMkLst>
      <pc:sldChg chg="modSp mod">
        <pc:chgData name="Samson Christopher" userId="6a13b5f1e64a53ae" providerId="LiveId" clId="{72D19E37-7365-4E58-9DF2-03F46D63CADC}" dt="2022-02-27T03:03:22.045" v="22" actId="1036"/>
        <pc:sldMkLst>
          <pc:docMk/>
          <pc:sldMk cId="944968354" sldId="391"/>
        </pc:sldMkLst>
        <pc:spChg chg="mod">
          <ac:chgData name="Samson Christopher" userId="6a13b5f1e64a53ae" providerId="LiveId" clId="{72D19E37-7365-4E58-9DF2-03F46D63CADC}" dt="2022-02-27T03:03:22.045" v="22" actId="1036"/>
          <ac:spMkLst>
            <pc:docMk/>
            <pc:sldMk cId="944968354" sldId="391"/>
            <ac:spMk id="4" creationId="{F9B2FCAE-3B2A-4C42-A029-097440F92783}"/>
          </ac:spMkLst>
        </pc:spChg>
      </pc:sldChg>
      <pc:sldChg chg="modSp mod">
        <pc:chgData name="Samson Christopher" userId="6a13b5f1e64a53ae" providerId="LiveId" clId="{72D19E37-7365-4E58-9DF2-03F46D63CADC}" dt="2022-02-27T03:15:17.066" v="121" actId="2711"/>
        <pc:sldMkLst>
          <pc:docMk/>
          <pc:sldMk cId="659567130" sldId="394"/>
        </pc:sldMkLst>
        <pc:spChg chg="mod">
          <ac:chgData name="Samson Christopher" userId="6a13b5f1e64a53ae" providerId="LiveId" clId="{72D19E37-7365-4E58-9DF2-03F46D63CADC}" dt="2022-02-27T03:15:17.066" v="121" actId="2711"/>
          <ac:spMkLst>
            <pc:docMk/>
            <pc:sldMk cId="659567130" sldId="394"/>
            <ac:spMk id="4" creationId="{CFF40C60-F1AC-4E45-8F19-C6D279D26F7F}"/>
          </ac:spMkLst>
        </pc:spChg>
      </pc:sldChg>
      <pc:sldChg chg="modSp del mod">
        <pc:chgData name="Samson Christopher" userId="6a13b5f1e64a53ae" providerId="LiveId" clId="{72D19E37-7365-4E58-9DF2-03F46D63CADC}" dt="2022-02-27T03:15:24.583" v="122" actId="47"/>
        <pc:sldMkLst>
          <pc:docMk/>
          <pc:sldMk cId="2992403705" sldId="396"/>
        </pc:sldMkLst>
        <pc:spChg chg="mod">
          <ac:chgData name="Samson Christopher" userId="6a13b5f1e64a53ae" providerId="LiveId" clId="{72D19E37-7365-4E58-9DF2-03F46D63CADC}" dt="2022-02-27T03:14:55.278" v="118" actId="2711"/>
          <ac:spMkLst>
            <pc:docMk/>
            <pc:sldMk cId="2992403705" sldId="396"/>
            <ac:spMk id="4" creationId="{C8E99530-1713-4A01-99A0-4297C50BCEA5}"/>
          </ac:spMkLst>
        </pc:spChg>
      </pc:sldChg>
      <pc:sldChg chg="del">
        <pc:chgData name="Samson Christopher" userId="6a13b5f1e64a53ae" providerId="LiveId" clId="{72D19E37-7365-4E58-9DF2-03F46D63CADC}" dt="2022-02-27T03:16:19.757" v="124" actId="47"/>
        <pc:sldMkLst>
          <pc:docMk/>
          <pc:sldMk cId="4017776182" sldId="399"/>
        </pc:sldMkLst>
      </pc:sldChg>
      <pc:sldChg chg="addSp delSp modSp add mod">
        <pc:chgData name="Samson Christopher" userId="6a13b5f1e64a53ae" providerId="LiveId" clId="{72D19E37-7365-4E58-9DF2-03F46D63CADC}" dt="2022-02-27T03:05:36.071" v="106" actId="1036"/>
        <pc:sldMkLst>
          <pc:docMk/>
          <pc:sldMk cId="142001249" sldId="400"/>
        </pc:sldMkLst>
        <pc:spChg chg="del">
          <ac:chgData name="Samson Christopher" userId="6a13b5f1e64a53ae" providerId="LiveId" clId="{72D19E37-7365-4E58-9DF2-03F46D63CADC}" dt="2022-02-27T03:04:26.913" v="24" actId="478"/>
          <ac:spMkLst>
            <pc:docMk/>
            <pc:sldMk cId="142001249" sldId="400"/>
            <ac:spMk id="4" creationId="{CFF40C60-F1AC-4E45-8F19-C6D279D26F7F}"/>
          </ac:spMkLst>
        </pc:spChg>
        <pc:spChg chg="add mod">
          <ac:chgData name="Samson Christopher" userId="6a13b5f1e64a53ae" providerId="LiveId" clId="{72D19E37-7365-4E58-9DF2-03F46D63CADC}" dt="2022-02-27T03:05:36.071" v="106" actId="1036"/>
          <ac:spMkLst>
            <pc:docMk/>
            <pc:sldMk cId="142001249" sldId="400"/>
            <ac:spMk id="5" creationId="{E80F7640-499A-47F6-90A1-774F2126D53B}"/>
          </ac:spMkLst>
        </pc:spChg>
      </pc:sldChg>
      <pc:sldChg chg="add">
        <pc:chgData name="Samson Christopher" userId="6a13b5f1e64a53ae" providerId="LiveId" clId="{72D19E37-7365-4E58-9DF2-03F46D63CADC}" dt="2022-02-27T03:06:28.239" v="107"/>
        <pc:sldMkLst>
          <pc:docMk/>
          <pc:sldMk cId="2520513728" sldId="401"/>
        </pc:sldMkLst>
      </pc:sldChg>
      <pc:sldChg chg="add">
        <pc:chgData name="Samson Christopher" userId="6a13b5f1e64a53ae" providerId="LiveId" clId="{72D19E37-7365-4E58-9DF2-03F46D63CADC}" dt="2022-02-27T03:15:33.364" v="123"/>
        <pc:sldMkLst>
          <pc:docMk/>
          <pc:sldMk cId="1126502802" sldId="402"/>
        </pc:sldMkLst>
      </pc:sldChg>
      <pc:sldChg chg="add">
        <pc:chgData name="Samson Christopher" userId="6a13b5f1e64a53ae" providerId="LiveId" clId="{72D19E37-7365-4E58-9DF2-03F46D63CADC}" dt="2022-02-27T03:16:28.096" v="125"/>
        <pc:sldMkLst>
          <pc:docMk/>
          <pc:sldMk cId="2665051803" sldId="403"/>
        </pc:sldMkLst>
      </pc:sldChg>
      <pc:sldChg chg="add">
        <pc:chgData name="Samson Christopher" userId="6a13b5f1e64a53ae" providerId="LiveId" clId="{72D19E37-7365-4E58-9DF2-03F46D63CADC}" dt="2022-02-27T03:16:36.994" v="126"/>
        <pc:sldMkLst>
          <pc:docMk/>
          <pc:sldMk cId="1352508649" sldId="404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facebook.etzm@gmail.com" userId="05f0189a5894c19d" providerId="LiveId" clId="{A0A7E994-A4A9-42E2-9BEA-285D12092882}"/>
    <pc:docChg chg="undo custSel addSld delSld modSld">
      <pc:chgData name="facebook.etzm@gmail.com" userId="05f0189a5894c19d" providerId="LiveId" clId="{A0A7E994-A4A9-42E2-9BEA-285D12092882}" dt="2022-02-08T09:23:14.783" v="483" actId="47"/>
      <pc:docMkLst>
        <pc:docMk/>
      </pc:docMkLst>
      <pc:sldChg chg="del">
        <pc:chgData name="facebook.etzm@gmail.com" userId="05f0189a5894c19d" providerId="LiveId" clId="{A0A7E994-A4A9-42E2-9BEA-285D12092882}" dt="2022-02-08T09:23:14.783" v="48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A0A7E994-A4A9-42E2-9BEA-285D12092882}" dt="2022-02-08T09:22:50.030" v="477" actId="1036"/>
        <pc:sldMkLst>
          <pc:docMk/>
          <pc:sldMk cId="944968354" sldId="391"/>
        </pc:sldMkLst>
        <pc:spChg chg="add mod">
          <ac:chgData name="facebook.etzm@gmail.com" userId="05f0189a5894c19d" providerId="LiveId" clId="{A0A7E994-A4A9-42E2-9BEA-285D12092882}" dt="2022-02-08T09:22:50.030" v="477" actId="1036"/>
          <ac:spMkLst>
            <pc:docMk/>
            <pc:sldMk cId="944968354" sldId="391"/>
            <ac:spMk id="4" creationId="{F9B2FCAE-3B2A-4C42-A029-097440F92783}"/>
          </ac:spMkLst>
        </pc:spChg>
      </pc:sldChg>
      <pc:sldChg chg="addSp modSp mod">
        <pc:chgData name="facebook.etzm@gmail.com" userId="05f0189a5894c19d" providerId="LiveId" clId="{A0A7E994-A4A9-42E2-9BEA-285D12092882}" dt="2022-02-08T09:21:19.517" v="423" actId="1035"/>
        <pc:sldMkLst>
          <pc:docMk/>
          <pc:sldMk cId="1414681237" sldId="392"/>
        </pc:sldMkLst>
        <pc:spChg chg="add mod">
          <ac:chgData name="facebook.etzm@gmail.com" userId="05f0189a5894c19d" providerId="LiveId" clId="{A0A7E994-A4A9-42E2-9BEA-285D12092882}" dt="2022-02-08T09:21:19.517" v="423" actId="1035"/>
          <ac:spMkLst>
            <pc:docMk/>
            <pc:sldMk cId="1414681237" sldId="392"/>
            <ac:spMk id="4" creationId="{850E29B7-910C-457A-ADAE-A10FCC31157A}"/>
          </ac:spMkLst>
        </pc:spChg>
      </pc:sldChg>
      <pc:sldChg chg="addSp modSp mod">
        <pc:chgData name="facebook.etzm@gmail.com" userId="05f0189a5894c19d" providerId="LiveId" clId="{A0A7E994-A4A9-42E2-9BEA-285D12092882}" dt="2022-02-08T09:20:56.117" v="362" actId="1035"/>
        <pc:sldMkLst>
          <pc:docMk/>
          <pc:sldMk cId="4103851070" sldId="393"/>
        </pc:sldMkLst>
        <pc:spChg chg="add mod">
          <ac:chgData name="facebook.etzm@gmail.com" userId="05f0189a5894c19d" providerId="LiveId" clId="{A0A7E994-A4A9-42E2-9BEA-285D12092882}" dt="2022-02-08T09:20:56.117" v="362" actId="1035"/>
          <ac:spMkLst>
            <pc:docMk/>
            <pc:sldMk cId="4103851070" sldId="393"/>
            <ac:spMk id="4" creationId="{277C42E8-E445-4A84-A681-35756F7536F1}"/>
          </ac:spMkLst>
        </pc:spChg>
      </pc:sldChg>
      <pc:sldChg chg="addSp modSp mod">
        <pc:chgData name="facebook.etzm@gmail.com" userId="05f0189a5894c19d" providerId="LiveId" clId="{A0A7E994-A4A9-42E2-9BEA-285D12092882}" dt="2022-02-08T09:20:34.539" v="313" actId="1036"/>
        <pc:sldMkLst>
          <pc:docMk/>
          <pc:sldMk cId="659567130" sldId="394"/>
        </pc:sldMkLst>
        <pc:spChg chg="add mod">
          <ac:chgData name="facebook.etzm@gmail.com" userId="05f0189a5894c19d" providerId="LiveId" clId="{A0A7E994-A4A9-42E2-9BEA-285D12092882}" dt="2022-02-08T09:20:34.539" v="313" actId="1036"/>
          <ac:spMkLst>
            <pc:docMk/>
            <pc:sldMk cId="659567130" sldId="394"/>
            <ac:spMk id="4" creationId="{CFF40C60-F1AC-4E45-8F19-C6D279D26F7F}"/>
          </ac:spMkLst>
        </pc:spChg>
      </pc:sldChg>
      <pc:sldChg chg="addSp modSp mod">
        <pc:chgData name="facebook.etzm@gmail.com" userId="05f0189a5894c19d" providerId="LiveId" clId="{A0A7E994-A4A9-42E2-9BEA-285D12092882}" dt="2022-02-08T09:20:17.029" v="251" actId="1035"/>
        <pc:sldMkLst>
          <pc:docMk/>
          <pc:sldMk cId="859356432" sldId="395"/>
        </pc:sldMkLst>
        <pc:spChg chg="add mod">
          <ac:chgData name="facebook.etzm@gmail.com" userId="05f0189a5894c19d" providerId="LiveId" clId="{A0A7E994-A4A9-42E2-9BEA-285D12092882}" dt="2022-02-08T09:20:17.029" v="251" actId="1035"/>
          <ac:spMkLst>
            <pc:docMk/>
            <pc:sldMk cId="859356432" sldId="395"/>
            <ac:spMk id="4" creationId="{4999E19F-4290-4A4F-BEF3-2A46564D0FC9}"/>
          </ac:spMkLst>
        </pc:spChg>
      </pc:sldChg>
      <pc:sldChg chg="addSp modSp add mod">
        <pc:chgData name="facebook.etzm@gmail.com" userId="05f0189a5894c19d" providerId="LiveId" clId="{A0A7E994-A4A9-42E2-9BEA-285D12092882}" dt="2022-02-08T09:19:41.198" v="195" actId="1036"/>
        <pc:sldMkLst>
          <pc:docMk/>
          <pc:sldMk cId="2992403705" sldId="396"/>
        </pc:sldMkLst>
        <pc:spChg chg="add mod">
          <ac:chgData name="facebook.etzm@gmail.com" userId="05f0189a5894c19d" providerId="LiveId" clId="{A0A7E994-A4A9-42E2-9BEA-285D12092882}" dt="2022-02-08T09:19:41.198" v="195" actId="1036"/>
          <ac:spMkLst>
            <pc:docMk/>
            <pc:sldMk cId="2992403705" sldId="396"/>
            <ac:spMk id="4" creationId="{C8E99530-1713-4A01-99A0-4297C50BCEA5}"/>
          </ac:spMkLst>
        </pc:spChg>
      </pc:sldChg>
      <pc:sldChg chg="addSp add del mod">
        <pc:chgData name="facebook.etzm@gmail.com" userId="05f0189a5894c19d" providerId="LiveId" clId="{A0A7E994-A4A9-42E2-9BEA-285D12092882}" dt="2022-02-08T09:17:42.415" v="32" actId="47"/>
        <pc:sldMkLst>
          <pc:docMk/>
          <pc:sldMk cId="4076043139" sldId="397"/>
        </pc:sldMkLst>
        <pc:spChg chg="add">
          <ac:chgData name="facebook.etzm@gmail.com" userId="05f0189a5894c19d" providerId="LiveId" clId="{A0A7E994-A4A9-42E2-9BEA-285D12092882}" dt="2022-02-08T09:13:36.573" v="15" actId="22"/>
          <ac:spMkLst>
            <pc:docMk/>
            <pc:sldMk cId="4076043139" sldId="397"/>
            <ac:spMk id="4" creationId="{C0AFAE28-C80D-4B05-9961-69610F104E99}"/>
          </ac:spMkLst>
        </pc:spChg>
      </pc:sldChg>
      <pc:sldChg chg="addSp modSp add mod">
        <pc:chgData name="facebook.etzm@gmail.com" userId="05f0189a5894c19d" providerId="LiveId" clId="{A0A7E994-A4A9-42E2-9BEA-285D12092882}" dt="2022-02-08T09:19:13.573" v="144" actId="1035"/>
        <pc:sldMkLst>
          <pc:docMk/>
          <pc:sldMk cId="3813539497" sldId="398"/>
        </pc:sldMkLst>
        <pc:spChg chg="add mod">
          <ac:chgData name="facebook.etzm@gmail.com" userId="05f0189a5894c19d" providerId="LiveId" clId="{A0A7E994-A4A9-42E2-9BEA-285D12092882}" dt="2022-02-08T09:19:13.573" v="144" actId="1035"/>
          <ac:spMkLst>
            <pc:docMk/>
            <pc:sldMk cId="3813539497" sldId="398"/>
            <ac:spMk id="4" creationId="{C63074D1-A658-487D-9034-E05DD799AB34}"/>
          </ac:spMkLst>
        </pc:spChg>
      </pc:sldChg>
      <pc:sldChg chg="addSp modSp add mod">
        <pc:chgData name="facebook.etzm@gmail.com" userId="05f0189a5894c19d" providerId="LiveId" clId="{A0A7E994-A4A9-42E2-9BEA-285D12092882}" dt="2022-02-08T09:18:56.089" v="97" actId="1035"/>
        <pc:sldMkLst>
          <pc:docMk/>
          <pc:sldMk cId="4017776182" sldId="399"/>
        </pc:sldMkLst>
        <pc:spChg chg="add mod">
          <ac:chgData name="facebook.etzm@gmail.com" userId="05f0189a5894c19d" providerId="LiveId" clId="{A0A7E994-A4A9-42E2-9BEA-285D12092882}" dt="2022-02-08T09:18:56.089" v="97" actId="1035"/>
          <ac:spMkLst>
            <pc:docMk/>
            <pc:sldMk cId="4017776182" sldId="399"/>
            <ac:spMk id="4" creationId="{F6FA129F-0C3C-454D-9226-F954BE467E84}"/>
          </ac:spMkLst>
        </pc:spChg>
      </pc:sldChg>
      <pc:sldChg chg="add del">
        <pc:chgData name="facebook.etzm@gmail.com" userId="05f0189a5894c19d" providerId="LiveId" clId="{A0A7E994-A4A9-42E2-9BEA-285D12092882}" dt="2022-02-08T09:23:09.141" v="482" actId="47"/>
        <pc:sldMkLst>
          <pc:docMk/>
          <pc:sldMk cId="1890555252" sldId="400"/>
        </pc:sldMkLst>
      </pc:sldChg>
      <pc:sldChg chg="add del">
        <pc:chgData name="facebook.etzm@gmail.com" userId="05f0189a5894c19d" providerId="LiveId" clId="{A0A7E994-A4A9-42E2-9BEA-285D12092882}" dt="2022-02-08T09:23:08.426" v="481" actId="47"/>
        <pc:sldMkLst>
          <pc:docMk/>
          <pc:sldMk cId="3317865606" sldId="401"/>
        </pc:sldMkLst>
      </pc:sldChg>
      <pc:sldChg chg="add del">
        <pc:chgData name="facebook.etzm@gmail.com" userId="05f0189a5894c19d" providerId="LiveId" clId="{A0A7E994-A4A9-42E2-9BEA-285D12092882}" dt="2022-02-08T09:23:07.845" v="480" actId="47"/>
        <pc:sldMkLst>
          <pc:docMk/>
          <pc:sldMk cId="1589264097" sldId="402"/>
        </pc:sldMkLst>
      </pc:sldChg>
      <pc:sldChg chg="add del">
        <pc:chgData name="facebook.etzm@gmail.com" userId="05f0189a5894c19d" providerId="LiveId" clId="{A0A7E994-A4A9-42E2-9BEA-285D12092882}" dt="2022-02-08T09:23:07.274" v="479" actId="47"/>
        <pc:sldMkLst>
          <pc:docMk/>
          <pc:sldMk cId="2134481281" sldId="403"/>
        </pc:sldMkLst>
      </pc:sldChg>
      <pc:sldChg chg="add del">
        <pc:chgData name="facebook.etzm@gmail.com" userId="05f0189a5894c19d" providerId="LiveId" clId="{A0A7E994-A4A9-42E2-9BEA-285D12092882}" dt="2022-02-08T09:23:06.774" v="478" actId="47"/>
        <pc:sldMkLst>
          <pc:docMk/>
          <pc:sldMk cId="2317146399" sldId="404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FCAE-3B2A-4C42-A029-097440F92783}"/>
              </a:ext>
            </a:extLst>
          </p:cNvPr>
          <p:cNvSpPr txBox="1"/>
          <p:nvPr/>
        </p:nvSpPr>
        <p:spPr>
          <a:xfrm>
            <a:off x="-1" y="568965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0C60-F1AC-4E45-8F19-C6D279D26F7F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Vô¬Pm</a:t>
            </a:r>
            <a:r>
              <a:rPr lang="en-IN" dirty="0"/>
              <a:t> </a:t>
            </a:r>
            <a:r>
              <a:rPr lang="en-IN" dirty="0" err="1"/>
              <a:t>úTôúYu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  <a:r>
              <a:rPr lang="en-IN" dirty="0" err="1"/>
              <a:t>ØZeLô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66505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7640-499A-47F6-90A1-774F2126D53B}"/>
              </a:ext>
            </a:extLst>
          </p:cNvPr>
          <p:cNvSpPr txBox="1"/>
          <p:nvPr/>
        </p:nvSpPr>
        <p:spPr>
          <a:xfrm>
            <a:off x="-1" y="537792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é®úX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Yôr®úX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29B7-910C-457A-ADAE-A10FCC31157A}"/>
              </a:ext>
            </a:extLst>
          </p:cNvPr>
          <p:cNvSpPr txBox="1"/>
          <p:nvPr/>
        </p:nvSpPr>
        <p:spPr>
          <a:xfrm>
            <a:off x="0" y="5361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é®úX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Yôr®úX</a:t>
            </a:r>
            <a:r>
              <a:rPr lang="en-IN" dirty="0"/>
              <a:t> </a:t>
            </a:r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C42E8-E445-4A84-A681-35756F7536F1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LYûXLs</a:t>
            </a:r>
            <a:r>
              <a:rPr lang="en-IN" dirty="0"/>
              <a:t> Li½oLs </a:t>
            </a:r>
            <a:r>
              <a:rPr lang="en-IN" dirty="0" err="1"/>
              <a:t>ùTÚÏm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AûXL°p</a:t>
            </a:r>
            <a:r>
              <a:rPr lang="en-IN" dirty="0"/>
              <a:t> £</a:t>
            </a:r>
            <a:r>
              <a:rPr lang="en-IN" dirty="0" err="1"/>
              <a:t>d¡úV</a:t>
            </a:r>
            <a:r>
              <a:rPr lang="en-IN" dirty="0"/>
              <a:t> </a:t>
            </a:r>
            <a:r>
              <a:rPr lang="en-IN" dirty="0" err="1"/>
              <a:t>êrÏm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0C60-F1AC-4E45-8F19-C6D279D26F7F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Vô¬Pm</a:t>
            </a:r>
            <a:r>
              <a:rPr lang="en-IN" dirty="0"/>
              <a:t> </a:t>
            </a:r>
            <a:r>
              <a:rPr lang="en-IN" dirty="0" err="1"/>
              <a:t>úTôúYu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  <a:r>
              <a:rPr lang="en-IN" dirty="0" err="1"/>
              <a:t>ØZeLô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7640-499A-47F6-90A1-774F2126D53B}"/>
              </a:ext>
            </a:extLst>
          </p:cNvPr>
          <p:cNvSpPr txBox="1"/>
          <p:nvPr/>
        </p:nvSpPr>
        <p:spPr>
          <a:xfrm>
            <a:off x="-1" y="537792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é®úX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Yôr®úX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E19F-4290-4A4F-BEF3-2A46564D0FC9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N§LÞm</a:t>
            </a:r>
            <a:r>
              <a:rPr lang="en-IN" dirty="0"/>
              <a:t> </a:t>
            </a:r>
            <a:r>
              <a:rPr lang="en-IN" dirty="0" err="1"/>
              <a:t>T¯LÞm</a:t>
            </a:r>
            <a:r>
              <a:rPr lang="en-IN" dirty="0"/>
              <a:t>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</a:p>
          <a:p>
            <a:r>
              <a:rPr lang="en-IN" dirty="0"/>
              <a:t>Y¯«</a:t>
            </a:r>
            <a:r>
              <a:rPr lang="en-IN" dirty="0" err="1"/>
              <a:t>úX</a:t>
            </a:r>
            <a:r>
              <a:rPr lang="en-IN" dirty="0"/>
              <a:t> R²ûU«ôp </a:t>
            </a:r>
            <a:r>
              <a:rPr lang="en-IN" dirty="0" err="1"/>
              <a:t>R®dÏm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0C60-F1AC-4E45-8F19-C6D279D26F7F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Vô¬Pm</a:t>
            </a:r>
            <a:r>
              <a:rPr lang="en-IN" dirty="0"/>
              <a:t> </a:t>
            </a:r>
            <a:r>
              <a:rPr lang="en-IN" dirty="0" err="1"/>
              <a:t>úTôúYu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  <a:r>
              <a:rPr lang="en-IN" dirty="0" err="1"/>
              <a:t>ØZeLô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12650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7640-499A-47F6-90A1-774F2126D53B}"/>
              </a:ext>
            </a:extLst>
          </p:cNvPr>
          <p:cNvSpPr txBox="1"/>
          <p:nvPr/>
        </p:nvSpPr>
        <p:spPr>
          <a:xfrm>
            <a:off x="-1" y="537792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KÓ¡ú</a:t>
            </a:r>
            <a:r>
              <a:rPr lang="en-IN" dirty="0"/>
              <a:t>\u </a:t>
            </a:r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é®úX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Yôr®úX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1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074D1-A658-487D-9034-E05DD799AB34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SuûUdÏ</a:t>
            </a:r>
            <a:r>
              <a:rPr lang="en-IN" dirty="0"/>
              <a:t> ¾ûULs ×¬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</a:p>
          <a:p>
            <a:r>
              <a:rPr lang="en-IN" dirty="0"/>
              <a:t>NôjRô²u </a:t>
            </a:r>
            <a:r>
              <a:rPr lang="en-IN" dirty="0" err="1"/>
              <a:t>ãrf£Ls</a:t>
            </a:r>
            <a:r>
              <a:rPr lang="en-IN" dirty="0"/>
              <a:t> </a:t>
            </a:r>
            <a:r>
              <a:rPr lang="en-IN" dirty="0" err="1"/>
              <a:t>A±Ùm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</p:txBody>
      </p:sp>
    </p:spTree>
    <p:extLst>
      <p:ext uri="{BB962C8B-B14F-4D97-AF65-F5344CB8AC3E}">
        <p14:creationId xmlns:p14="http://schemas.microsoft.com/office/powerpoint/2010/main" val="38135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210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2022-02-27T03:16:37Z</dcterms:modified>
</cp:coreProperties>
</file>