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8" r:id="rId7"/>
    <p:sldId id="3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85428-652D-4E82-9943-CF92C89C3716}" v="1" dt="2022-02-27T03:19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B8385428-652D-4E82-9943-CF92C89C3716}"/>
    <pc:docChg chg="addSld modSld">
      <pc:chgData name="Samson Christopher" userId="6a13b5f1e64a53ae" providerId="LiveId" clId="{B8385428-652D-4E82-9943-CF92C89C3716}" dt="2022-02-27T03:19:38.509" v="156" actId="1035"/>
      <pc:docMkLst>
        <pc:docMk/>
      </pc:docMkLst>
      <pc:sldChg chg="modSp mod">
        <pc:chgData name="Samson Christopher" userId="6a13b5f1e64a53ae" providerId="LiveId" clId="{B8385428-652D-4E82-9943-CF92C89C3716}" dt="2022-02-27T03:17:40.321" v="31" actId="1036"/>
        <pc:sldMkLst>
          <pc:docMk/>
          <pc:sldMk cId="4103851070" sldId="393"/>
        </pc:sldMkLst>
        <pc:spChg chg="mod">
          <ac:chgData name="Samson Christopher" userId="6a13b5f1e64a53ae" providerId="LiveId" clId="{B8385428-652D-4E82-9943-CF92C89C3716}" dt="2022-02-27T03:17:40.321" v="31" actId="1036"/>
          <ac:spMkLst>
            <pc:docMk/>
            <pc:sldMk cId="4103851070" sldId="393"/>
            <ac:spMk id="4" creationId="{A7751092-F148-4F2A-A235-9F50BECE5737}"/>
          </ac:spMkLst>
        </pc:spChg>
      </pc:sldChg>
      <pc:sldChg chg="modSp mod">
        <pc:chgData name="Samson Christopher" userId="6a13b5f1e64a53ae" providerId="LiveId" clId="{B8385428-652D-4E82-9943-CF92C89C3716}" dt="2022-02-27T03:17:54.767" v="71" actId="1036"/>
        <pc:sldMkLst>
          <pc:docMk/>
          <pc:sldMk cId="659567130" sldId="394"/>
        </pc:sldMkLst>
        <pc:spChg chg="mod">
          <ac:chgData name="Samson Christopher" userId="6a13b5f1e64a53ae" providerId="LiveId" clId="{B8385428-652D-4E82-9943-CF92C89C3716}" dt="2022-02-27T03:17:54.767" v="71" actId="1036"/>
          <ac:spMkLst>
            <pc:docMk/>
            <pc:sldMk cId="659567130" sldId="394"/>
            <ac:spMk id="4" creationId="{6CBE0499-B527-4F12-8739-39E472916F93}"/>
          </ac:spMkLst>
        </pc:spChg>
      </pc:sldChg>
      <pc:sldChg chg="modSp mod">
        <pc:chgData name="Samson Christopher" userId="6a13b5f1e64a53ae" providerId="LiveId" clId="{B8385428-652D-4E82-9943-CF92C89C3716}" dt="2022-02-27T03:18:18.435" v="108" actId="1036"/>
        <pc:sldMkLst>
          <pc:docMk/>
          <pc:sldMk cId="859356432" sldId="395"/>
        </pc:sldMkLst>
        <pc:spChg chg="mod">
          <ac:chgData name="Samson Christopher" userId="6a13b5f1e64a53ae" providerId="LiveId" clId="{B8385428-652D-4E82-9943-CF92C89C3716}" dt="2022-02-27T03:18:18.435" v="108" actId="1036"/>
          <ac:spMkLst>
            <pc:docMk/>
            <pc:sldMk cId="859356432" sldId="395"/>
            <ac:spMk id="4" creationId="{DFE1D1BC-1739-45F9-857E-6146BC5D07C2}"/>
          </ac:spMkLst>
        </pc:spChg>
      </pc:sldChg>
      <pc:sldChg chg="modSp mod">
        <pc:chgData name="Samson Christopher" userId="6a13b5f1e64a53ae" providerId="LiveId" clId="{B8385428-652D-4E82-9943-CF92C89C3716}" dt="2022-02-27T03:18:33.116" v="144" actId="1036"/>
        <pc:sldMkLst>
          <pc:docMk/>
          <pc:sldMk cId="2304024687" sldId="397"/>
        </pc:sldMkLst>
        <pc:spChg chg="mod">
          <ac:chgData name="Samson Christopher" userId="6a13b5f1e64a53ae" providerId="LiveId" clId="{B8385428-652D-4E82-9943-CF92C89C3716}" dt="2022-02-27T03:18:33.116" v="144" actId="1036"/>
          <ac:spMkLst>
            <pc:docMk/>
            <pc:sldMk cId="2304024687" sldId="397"/>
            <ac:spMk id="4" creationId="{B8A4D81D-DE95-4CD8-8087-2943462D774B}"/>
          </ac:spMkLst>
        </pc:spChg>
      </pc:sldChg>
      <pc:sldChg chg="modSp add mod">
        <pc:chgData name="Samson Christopher" userId="6a13b5f1e64a53ae" providerId="LiveId" clId="{B8385428-652D-4E82-9943-CF92C89C3716}" dt="2022-02-27T03:19:38.509" v="156" actId="1035"/>
        <pc:sldMkLst>
          <pc:docMk/>
          <pc:sldMk cId="1788986140" sldId="398"/>
        </pc:sldMkLst>
        <pc:spChg chg="mod">
          <ac:chgData name="Samson Christopher" userId="6a13b5f1e64a53ae" providerId="LiveId" clId="{B8385428-652D-4E82-9943-CF92C89C3716}" dt="2022-02-27T03:19:38.509" v="156" actId="1035"/>
          <ac:spMkLst>
            <pc:docMk/>
            <pc:sldMk cId="1788986140" sldId="398"/>
            <ac:spMk id="4" creationId="{DFE1D1BC-1739-45F9-857E-6146BC5D07C2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facebook.etzm@gmail.com" userId="05f0189a5894c19d" providerId="LiveId" clId="{5D3DAEF6-B191-486A-B345-71AD09A372B2}"/>
    <pc:docChg chg="custSel addSld delSld modSld">
      <pc:chgData name="facebook.etzm@gmail.com" userId="05f0189a5894c19d" providerId="LiveId" clId="{5D3DAEF6-B191-486A-B345-71AD09A372B2}" dt="2022-02-08T09:36:22.864" v="363" actId="47"/>
      <pc:docMkLst>
        <pc:docMk/>
      </pc:docMkLst>
      <pc:sldChg chg="del">
        <pc:chgData name="facebook.etzm@gmail.com" userId="05f0189a5894c19d" providerId="LiveId" clId="{5D3DAEF6-B191-486A-B345-71AD09A372B2}" dt="2022-02-08T09:36:22.864" v="363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5D3DAEF6-B191-486A-B345-71AD09A372B2}" dt="2022-02-08T09:36:14.825" v="362" actId="1035"/>
        <pc:sldMkLst>
          <pc:docMk/>
          <pc:sldMk cId="944968354" sldId="391"/>
        </pc:sldMkLst>
        <pc:spChg chg="add mod">
          <ac:chgData name="facebook.etzm@gmail.com" userId="05f0189a5894c19d" providerId="LiveId" clId="{5D3DAEF6-B191-486A-B345-71AD09A372B2}" dt="2022-02-08T09:36:14.825" v="362" actId="1035"/>
          <ac:spMkLst>
            <pc:docMk/>
            <pc:sldMk cId="944968354" sldId="391"/>
            <ac:spMk id="4" creationId="{148BDC8C-5A8E-4958-A2B9-79C1FCA72936}"/>
          </ac:spMkLst>
        </pc:spChg>
      </pc:sldChg>
      <pc:sldChg chg="addSp modSp mod">
        <pc:chgData name="facebook.etzm@gmail.com" userId="05f0189a5894c19d" providerId="LiveId" clId="{5D3DAEF6-B191-486A-B345-71AD09A372B2}" dt="2022-02-08T09:35:48.421" v="304" actId="1035"/>
        <pc:sldMkLst>
          <pc:docMk/>
          <pc:sldMk cId="1414681237" sldId="392"/>
        </pc:sldMkLst>
        <pc:spChg chg="add mod">
          <ac:chgData name="facebook.etzm@gmail.com" userId="05f0189a5894c19d" providerId="LiveId" clId="{5D3DAEF6-B191-486A-B345-71AD09A372B2}" dt="2022-02-08T09:35:48.421" v="304" actId="1035"/>
          <ac:spMkLst>
            <pc:docMk/>
            <pc:sldMk cId="1414681237" sldId="392"/>
            <ac:spMk id="4" creationId="{2C088EDC-78A7-4D66-A15A-921C19896106}"/>
          </ac:spMkLst>
        </pc:spChg>
      </pc:sldChg>
      <pc:sldChg chg="addSp modSp mod">
        <pc:chgData name="facebook.etzm@gmail.com" userId="05f0189a5894c19d" providerId="LiveId" clId="{5D3DAEF6-B191-486A-B345-71AD09A372B2}" dt="2022-02-08T09:34:55.538" v="255" actId="1036"/>
        <pc:sldMkLst>
          <pc:docMk/>
          <pc:sldMk cId="4103851070" sldId="393"/>
        </pc:sldMkLst>
        <pc:spChg chg="add mod">
          <ac:chgData name="facebook.etzm@gmail.com" userId="05f0189a5894c19d" providerId="LiveId" clId="{5D3DAEF6-B191-486A-B345-71AD09A372B2}" dt="2022-02-08T09:34:55.538" v="255" actId="1036"/>
          <ac:spMkLst>
            <pc:docMk/>
            <pc:sldMk cId="4103851070" sldId="393"/>
            <ac:spMk id="4" creationId="{A7751092-F148-4F2A-A235-9F50BECE5737}"/>
          </ac:spMkLst>
        </pc:spChg>
      </pc:sldChg>
      <pc:sldChg chg="addSp modSp mod">
        <pc:chgData name="facebook.etzm@gmail.com" userId="05f0189a5894c19d" providerId="LiveId" clId="{5D3DAEF6-B191-486A-B345-71AD09A372B2}" dt="2022-02-08T09:33:10.074" v="199" actId="1036"/>
        <pc:sldMkLst>
          <pc:docMk/>
          <pc:sldMk cId="659567130" sldId="394"/>
        </pc:sldMkLst>
        <pc:spChg chg="add mod">
          <ac:chgData name="facebook.etzm@gmail.com" userId="05f0189a5894c19d" providerId="LiveId" clId="{5D3DAEF6-B191-486A-B345-71AD09A372B2}" dt="2022-02-08T09:33:10.074" v="199" actId="1036"/>
          <ac:spMkLst>
            <pc:docMk/>
            <pc:sldMk cId="659567130" sldId="394"/>
            <ac:spMk id="4" creationId="{6CBE0499-B527-4F12-8739-39E472916F93}"/>
          </ac:spMkLst>
        </pc:spChg>
      </pc:sldChg>
      <pc:sldChg chg="addSp modSp mod">
        <pc:chgData name="facebook.etzm@gmail.com" userId="05f0189a5894c19d" providerId="LiveId" clId="{5D3DAEF6-B191-486A-B345-71AD09A372B2}" dt="2022-02-08T09:32:30.325" v="139" actId="1035"/>
        <pc:sldMkLst>
          <pc:docMk/>
          <pc:sldMk cId="859356432" sldId="395"/>
        </pc:sldMkLst>
        <pc:spChg chg="add mod">
          <ac:chgData name="facebook.etzm@gmail.com" userId="05f0189a5894c19d" providerId="LiveId" clId="{5D3DAEF6-B191-486A-B345-71AD09A372B2}" dt="2022-02-08T09:32:30.325" v="139" actId="1035"/>
          <ac:spMkLst>
            <pc:docMk/>
            <pc:sldMk cId="859356432" sldId="395"/>
            <ac:spMk id="4" creationId="{DFE1D1BC-1739-45F9-857E-6146BC5D07C2}"/>
          </ac:spMkLst>
        </pc:spChg>
      </pc:sldChg>
      <pc:sldChg chg="addSp delSp modSp add del mod">
        <pc:chgData name="facebook.etzm@gmail.com" userId="05f0189a5894c19d" providerId="LiveId" clId="{5D3DAEF6-B191-486A-B345-71AD09A372B2}" dt="2022-02-08T09:31:31.137" v="17" actId="47"/>
        <pc:sldMkLst>
          <pc:docMk/>
          <pc:sldMk cId="731612830" sldId="396"/>
        </pc:sldMkLst>
        <pc:spChg chg="add del mod">
          <ac:chgData name="facebook.etzm@gmail.com" userId="05f0189a5894c19d" providerId="LiveId" clId="{5D3DAEF6-B191-486A-B345-71AD09A372B2}" dt="2022-02-08T09:31:13.391" v="15" actId="478"/>
          <ac:spMkLst>
            <pc:docMk/>
            <pc:sldMk cId="731612830" sldId="396"/>
            <ac:spMk id="4" creationId="{35989FE1-4E32-48BE-8359-ABE7DB8F1C82}"/>
          </ac:spMkLst>
        </pc:spChg>
      </pc:sldChg>
      <pc:sldChg chg="addSp modSp add mod">
        <pc:chgData name="facebook.etzm@gmail.com" userId="05f0189a5894c19d" providerId="LiveId" clId="{5D3DAEF6-B191-486A-B345-71AD09A372B2}" dt="2022-02-08T09:32:05.686" v="89" actId="1036"/>
        <pc:sldMkLst>
          <pc:docMk/>
          <pc:sldMk cId="2304024687" sldId="397"/>
        </pc:sldMkLst>
        <pc:spChg chg="add mod">
          <ac:chgData name="facebook.etzm@gmail.com" userId="05f0189a5894c19d" providerId="LiveId" clId="{5D3DAEF6-B191-486A-B345-71AD09A372B2}" dt="2022-02-08T09:32:05.686" v="89" actId="1036"/>
          <ac:spMkLst>
            <pc:docMk/>
            <pc:sldMk cId="2304024687" sldId="397"/>
            <ac:spMk id="4" creationId="{B8A4D81D-DE95-4CD8-8087-2943462D774B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BDC8C-5A8E-4958-A2B9-79C1FCA72936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ûRXjRôp</a:t>
            </a:r>
            <a:r>
              <a:rPr lang="en-IN" dirty="0"/>
              <a:t> </a:t>
            </a:r>
          </a:p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ùNn§Óm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88EDC-78A7-4D66-A15A-921C19896106}"/>
              </a:ext>
            </a:extLst>
          </p:cNvPr>
          <p:cNvSpPr txBox="1"/>
          <p:nvPr/>
        </p:nvSpPr>
        <p:spPr>
          <a:xfrm>
            <a:off x="0" y="57054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1092-F148-4F2A-A235-9F50BECE5737}"/>
              </a:ext>
            </a:extLst>
          </p:cNvPr>
          <p:cNvSpPr txBox="1"/>
          <p:nvPr/>
        </p:nvSpPr>
        <p:spPr>
          <a:xfrm>
            <a:off x="0" y="571403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Y]</a:t>
            </a:r>
            <a:r>
              <a:rPr lang="en-IN" dirty="0" err="1"/>
              <a:t>ôk§WeLs</a:t>
            </a:r>
            <a:r>
              <a:rPr lang="en-IN" dirty="0"/>
              <a:t> </a:t>
            </a:r>
            <a:r>
              <a:rPr lang="en-IN" dirty="0" err="1"/>
              <a:t>YVpùY°VôLhÓm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0499-B527-4F12-8739-39E472916F93}"/>
              </a:ext>
            </a:extLst>
          </p:cNvPr>
          <p:cNvSpPr txBox="1"/>
          <p:nvPr/>
        </p:nvSpPr>
        <p:spPr>
          <a:xfrm>
            <a:off x="-1" y="5725908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EXokR</a:t>
            </a:r>
            <a:r>
              <a:rPr lang="en-IN" dirty="0"/>
              <a:t> </a:t>
            </a:r>
            <a:r>
              <a:rPr lang="en-IN" dirty="0" err="1"/>
              <a:t>GÛm×Ls</a:t>
            </a:r>
            <a:r>
              <a:rPr lang="en-IN" dirty="0"/>
              <a:t> </a:t>
            </a:r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GÝmThÓm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1D1BC-1739-45F9-857E-6146BC5D07C2}"/>
              </a:ext>
            </a:extLst>
          </p:cNvPr>
          <p:cNvSpPr txBox="1"/>
          <p:nvPr/>
        </p:nvSpPr>
        <p:spPr>
          <a:xfrm>
            <a:off x="-1" y="566174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]u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ùTXYô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1D1BC-1739-45F9-857E-6146BC5D07C2}"/>
              </a:ext>
            </a:extLst>
          </p:cNvPr>
          <p:cNvSpPr txBox="1"/>
          <p:nvPr/>
        </p:nvSpPr>
        <p:spPr>
          <a:xfrm>
            <a:off x="-1" y="5693827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Yô­</a:t>
            </a:r>
            <a:r>
              <a:rPr lang="pt-BR" dirty="0">
                <a:latin typeface="Tamil Bible" pitchFamily="2" charset="0"/>
              </a:rPr>
              <a:t>yp</a:t>
            </a:r>
            <a:r>
              <a:rPr lang="pt-BR" dirty="0"/>
              <a:t>To GpXôm R¬N]m LôQhÓm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9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4D81D-DE95-4CD8-8087-2943462D774B}"/>
              </a:ext>
            </a:extLst>
          </p:cNvPr>
          <p:cNvSpPr txBox="1"/>
          <p:nvPr/>
        </p:nvSpPr>
        <p:spPr>
          <a:xfrm>
            <a:off x="0" y="570184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AÝûLùVpXôm</a:t>
            </a:r>
            <a:r>
              <a:rPr lang="en-IN" dirty="0"/>
              <a:t> </a:t>
            </a:r>
            <a:r>
              <a:rPr lang="en-IN" dirty="0" err="1"/>
              <a:t>AÚm</a:t>
            </a:r>
            <a:r>
              <a:rPr lang="en-IN" dirty="0"/>
              <a:t> 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0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74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2022-02-27T03:19:43Z</dcterms:modified>
</cp:coreProperties>
</file>