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facebook.etzm@gmail.com" userId="05f0189a5894c19d" providerId="LiveId" clId="{8C3CC556-645A-44E7-BD53-1D51F875E629}"/>
    <pc:docChg chg="addSld delSld modSld">
      <pc:chgData name="facebook.etzm@gmail.com" userId="05f0189a5894c19d" providerId="LiveId" clId="{8C3CC556-645A-44E7-BD53-1D51F875E629}" dt="2022-02-08T09:43:55.628" v="334" actId="47"/>
      <pc:docMkLst>
        <pc:docMk/>
      </pc:docMkLst>
      <pc:sldChg chg="del">
        <pc:chgData name="facebook.etzm@gmail.com" userId="05f0189a5894c19d" providerId="LiveId" clId="{8C3CC556-645A-44E7-BD53-1D51F875E629}" dt="2022-02-08T09:43:55.628" v="334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8C3CC556-645A-44E7-BD53-1D51F875E629}" dt="2022-02-08T09:40:12.700" v="70" actId="1036"/>
        <pc:sldMkLst>
          <pc:docMk/>
          <pc:sldMk cId="944968354" sldId="391"/>
        </pc:sldMkLst>
        <pc:spChg chg="add mod">
          <ac:chgData name="facebook.etzm@gmail.com" userId="05f0189a5894c19d" providerId="LiveId" clId="{8C3CC556-645A-44E7-BD53-1D51F875E629}" dt="2022-02-08T09:40:12.700" v="70" actId="1036"/>
          <ac:spMkLst>
            <pc:docMk/>
            <pc:sldMk cId="944968354" sldId="391"/>
            <ac:spMk id="4" creationId="{F83A4DB3-5548-45B9-B570-34143A3F0FA1}"/>
          </ac:spMkLst>
        </pc:spChg>
      </pc:sldChg>
      <pc:sldChg chg="addSp modSp mod">
        <pc:chgData name="facebook.etzm@gmail.com" userId="05f0189a5894c19d" providerId="LiveId" clId="{8C3CC556-645A-44E7-BD53-1D51F875E629}" dt="2022-02-08T09:41:35.006" v="126" actId="1035"/>
        <pc:sldMkLst>
          <pc:docMk/>
          <pc:sldMk cId="1414681237" sldId="392"/>
        </pc:sldMkLst>
        <pc:spChg chg="add mod">
          <ac:chgData name="facebook.etzm@gmail.com" userId="05f0189a5894c19d" providerId="LiveId" clId="{8C3CC556-645A-44E7-BD53-1D51F875E629}" dt="2022-02-08T09:41:35.006" v="126" actId="1035"/>
          <ac:spMkLst>
            <pc:docMk/>
            <pc:sldMk cId="1414681237" sldId="392"/>
            <ac:spMk id="4" creationId="{2D0F87A2-333D-4D61-A73F-CBDA09961942}"/>
          </ac:spMkLst>
        </pc:spChg>
      </pc:sldChg>
      <pc:sldChg chg="addSp modSp mod">
        <pc:chgData name="facebook.etzm@gmail.com" userId="05f0189a5894c19d" providerId="LiveId" clId="{8C3CC556-645A-44E7-BD53-1D51F875E629}" dt="2022-02-08T09:42:25.429" v="178" actId="1035"/>
        <pc:sldMkLst>
          <pc:docMk/>
          <pc:sldMk cId="4103851070" sldId="393"/>
        </pc:sldMkLst>
        <pc:spChg chg="add mod">
          <ac:chgData name="facebook.etzm@gmail.com" userId="05f0189a5894c19d" providerId="LiveId" clId="{8C3CC556-645A-44E7-BD53-1D51F875E629}" dt="2022-02-08T09:42:25.429" v="178" actId="1035"/>
          <ac:spMkLst>
            <pc:docMk/>
            <pc:sldMk cId="4103851070" sldId="393"/>
            <ac:spMk id="4" creationId="{DA98D6AB-0E59-4E29-A4C6-B9720FB66F18}"/>
          </ac:spMkLst>
        </pc:spChg>
      </pc:sldChg>
      <pc:sldChg chg="addSp modSp mod">
        <pc:chgData name="facebook.etzm@gmail.com" userId="05f0189a5894c19d" providerId="LiveId" clId="{8C3CC556-645A-44E7-BD53-1D51F875E629}" dt="2022-02-08T09:42:50.134" v="223" actId="1035"/>
        <pc:sldMkLst>
          <pc:docMk/>
          <pc:sldMk cId="659567130" sldId="394"/>
        </pc:sldMkLst>
        <pc:spChg chg="add mod">
          <ac:chgData name="facebook.etzm@gmail.com" userId="05f0189a5894c19d" providerId="LiveId" clId="{8C3CC556-645A-44E7-BD53-1D51F875E629}" dt="2022-02-08T09:42:50.134" v="223" actId="1035"/>
          <ac:spMkLst>
            <pc:docMk/>
            <pc:sldMk cId="659567130" sldId="394"/>
            <ac:spMk id="4" creationId="{183E08D3-7FDB-4B9D-AFBC-EB52A55515FC}"/>
          </ac:spMkLst>
        </pc:spChg>
      </pc:sldChg>
      <pc:sldChg chg="addSp modSp mod">
        <pc:chgData name="facebook.etzm@gmail.com" userId="05f0189a5894c19d" providerId="LiveId" clId="{8C3CC556-645A-44E7-BD53-1D51F875E629}" dt="2022-02-08T09:43:21.480" v="269" actId="1035"/>
        <pc:sldMkLst>
          <pc:docMk/>
          <pc:sldMk cId="859356432" sldId="395"/>
        </pc:sldMkLst>
        <pc:spChg chg="add mod">
          <ac:chgData name="facebook.etzm@gmail.com" userId="05f0189a5894c19d" providerId="LiveId" clId="{8C3CC556-645A-44E7-BD53-1D51F875E629}" dt="2022-02-08T09:43:21.480" v="269" actId="1035"/>
          <ac:spMkLst>
            <pc:docMk/>
            <pc:sldMk cId="859356432" sldId="395"/>
            <ac:spMk id="4" creationId="{C2956630-2C38-47FF-8CD8-80A5E87A9C6E}"/>
          </ac:spMkLst>
        </pc:spChg>
      </pc:sldChg>
      <pc:sldChg chg="addSp modSp add mod">
        <pc:chgData name="facebook.etzm@gmail.com" userId="05f0189a5894c19d" providerId="LiveId" clId="{8C3CC556-645A-44E7-BD53-1D51F875E629}" dt="2022-02-08T09:43:50.517" v="333" actId="1035"/>
        <pc:sldMkLst>
          <pc:docMk/>
          <pc:sldMk cId="1886610530" sldId="396"/>
        </pc:sldMkLst>
        <pc:spChg chg="add mod">
          <ac:chgData name="facebook.etzm@gmail.com" userId="05f0189a5894c19d" providerId="LiveId" clId="{8C3CC556-645A-44E7-BD53-1D51F875E629}" dt="2022-02-08T09:43:50.517" v="333" actId="1035"/>
          <ac:spMkLst>
            <pc:docMk/>
            <pc:sldMk cId="1886610530" sldId="396"/>
            <ac:spMk id="4" creationId="{9E5291D7-7A14-482A-B4D9-EB4BA3502199}"/>
          </ac:spMkLst>
        </pc:spChg>
      </pc:sldChg>
      <pc:sldChg chg="add del">
        <pc:chgData name="facebook.etzm@gmail.com" userId="05f0189a5894c19d" providerId="LiveId" clId="{8C3CC556-645A-44E7-BD53-1D51F875E629}" dt="2022-02-08T09:39:33.777" v="12" actId="47"/>
        <pc:sldMkLst>
          <pc:docMk/>
          <pc:sldMk cId="918509171" sldId="397"/>
        </pc:sldMkLst>
      </pc:sldChg>
      <pc:sldChg chg="add del">
        <pc:chgData name="facebook.etzm@gmail.com" userId="05f0189a5894c19d" providerId="LiveId" clId="{8C3CC556-645A-44E7-BD53-1D51F875E629}" dt="2022-02-08T09:39:33.103" v="11" actId="47"/>
        <pc:sldMkLst>
          <pc:docMk/>
          <pc:sldMk cId="4264447137" sldId="398"/>
        </pc:sldMkLst>
      </pc:sldChg>
      <pc:sldChg chg="add del">
        <pc:chgData name="facebook.etzm@gmail.com" userId="05f0189a5894c19d" providerId="LiveId" clId="{8C3CC556-645A-44E7-BD53-1D51F875E629}" dt="2022-02-08T09:39:32.422" v="10" actId="47"/>
        <pc:sldMkLst>
          <pc:docMk/>
          <pc:sldMk cId="2337981655" sldId="399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A4DB3-5548-45B9-B570-34143A3F0FA1}"/>
              </a:ext>
            </a:extLst>
          </p:cNvPr>
          <p:cNvSpPr txBox="1"/>
          <p:nvPr/>
        </p:nvSpPr>
        <p:spPr>
          <a:xfrm>
            <a:off x="0" y="536110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UhÓm</a:t>
            </a:r>
            <a:r>
              <a:rPr lang="en-IN" dirty="0"/>
              <a:t> </a:t>
            </a:r>
            <a:r>
              <a:rPr lang="en-IN" dirty="0" err="1"/>
              <a:t>úTôÕm</a:t>
            </a:r>
            <a:r>
              <a:rPr lang="en-IN" dirty="0"/>
              <a:t> </a:t>
            </a:r>
            <a:r>
              <a:rPr lang="en-IN" dirty="0" err="1"/>
              <a:t>CúVNlTô</a:t>
            </a:r>
            <a:r>
              <a:rPr lang="en-IN" dirty="0"/>
              <a:t> </a:t>
            </a:r>
          </a:p>
          <a:p>
            <a:r>
              <a:rPr lang="en-IN" dirty="0" err="1"/>
              <a:t>úYù</a:t>
            </a:r>
            <a:r>
              <a:rPr lang="en-IN" dirty="0"/>
              <a:t>\</a:t>
            </a:r>
            <a:r>
              <a:rPr lang="en-IN" dirty="0" err="1"/>
              <a:t>ôußm</a:t>
            </a:r>
            <a:r>
              <a:rPr lang="en-IN" dirty="0"/>
              <a:t> </a:t>
            </a:r>
            <a:r>
              <a:rPr lang="en-IN" dirty="0" err="1"/>
              <a:t>CeÏ</a:t>
            </a:r>
            <a:r>
              <a:rPr lang="en-IN" dirty="0"/>
              <a:t> </a:t>
            </a:r>
            <a:r>
              <a:rPr lang="en-IN" dirty="0" err="1"/>
              <a:t>úYiPôûUnVô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87A2-333D-4D61-A73F-CBDA09961942}"/>
              </a:ext>
            </a:extLst>
          </p:cNvPr>
          <p:cNvSpPr txBox="1"/>
          <p:nvPr/>
        </p:nvSpPr>
        <p:spPr>
          <a:xfrm>
            <a:off x="0" y="536110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B«Wm</a:t>
            </a:r>
            <a:r>
              <a:rPr lang="en-IN" dirty="0"/>
              <a:t> </a:t>
            </a:r>
            <a:r>
              <a:rPr lang="en-IN" dirty="0" err="1"/>
              <a:t>úLô</a:t>
            </a:r>
            <a:r>
              <a:rPr lang="en-IN" dirty="0"/>
              <a:t>¥ </a:t>
            </a:r>
            <a:r>
              <a:rPr lang="en-IN" dirty="0" err="1"/>
              <a:t>ùNpYm</a:t>
            </a:r>
            <a:r>
              <a:rPr lang="en-IN" dirty="0"/>
              <a:t> Gu\</a:t>
            </a:r>
            <a:r>
              <a:rPr lang="en-IN" dirty="0" err="1"/>
              <a:t>ôÛm</a:t>
            </a:r>
            <a:r>
              <a:rPr lang="en-IN" dirty="0"/>
              <a:t> </a:t>
            </a:r>
          </a:p>
          <a:p>
            <a:r>
              <a:rPr lang="en-IN" dirty="0"/>
              <a:t>EkR²u </a:t>
            </a:r>
            <a:r>
              <a:rPr lang="en-IN" dirty="0" err="1"/>
              <a:t>U§l©tÏ</a:t>
            </a:r>
            <a:r>
              <a:rPr lang="en-IN" dirty="0"/>
              <a:t> </a:t>
            </a:r>
            <a:r>
              <a:rPr lang="en-IN" dirty="0" err="1"/>
              <a:t>DPô¡ÓúUô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8D6AB-0E59-4E29-A4C6-B9720FB66F18}"/>
              </a:ext>
            </a:extLst>
          </p:cNvPr>
          <p:cNvSpPr txBox="1"/>
          <p:nvPr/>
        </p:nvSpPr>
        <p:spPr>
          <a:xfrm>
            <a:off x="0" y="570549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UhÓm</a:t>
            </a:r>
            <a:r>
              <a:rPr lang="en-IN" dirty="0"/>
              <a:t> </a:t>
            </a:r>
            <a:r>
              <a:rPr lang="en-IN" dirty="0" err="1"/>
              <a:t>úTôÕm</a:t>
            </a:r>
            <a:r>
              <a:rPr lang="en-IN" dirty="0"/>
              <a:t> </a:t>
            </a:r>
            <a:r>
              <a:rPr lang="en-IN" dirty="0" err="1"/>
              <a:t>CúVNlTô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E08D3-7FDB-4B9D-AFBC-EB52A55515FC}"/>
              </a:ext>
            </a:extLst>
          </p:cNvPr>
          <p:cNvSpPr txBox="1"/>
          <p:nvPr/>
        </p:nvSpPr>
        <p:spPr>
          <a:xfrm>
            <a:off x="0" y="5361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A¯Ùm</a:t>
            </a:r>
            <a:r>
              <a:rPr lang="en-IN" dirty="0"/>
              <a:t> EXL </a:t>
            </a:r>
            <a:r>
              <a:rPr lang="en-IN" dirty="0" err="1"/>
              <a:t>ùNpYj§tLôL</a:t>
            </a:r>
            <a:r>
              <a:rPr lang="en-IN" dirty="0"/>
              <a:t> </a:t>
            </a:r>
          </a:p>
          <a:p>
            <a:r>
              <a:rPr lang="en-IN" dirty="0" err="1"/>
              <a:t>A¯Vô</a:t>
            </a:r>
            <a:r>
              <a:rPr lang="en-IN" dirty="0"/>
              <a:t> </a:t>
            </a:r>
            <a:r>
              <a:rPr lang="en-IN" dirty="0" err="1"/>
              <a:t>ùNpYjûR</a:t>
            </a:r>
            <a:r>
              <a:rPr lang="en-IN" dirty="0"/>
              <a:t> ®</a:t>
            </a:r>
            <a:r>
              <a:rPr lang="en-IN" dirty="0" err="1"/>
              <a:t>hÓ</a:t>
            </a:r>
            <a:r>
              <a:rPr lang="en-IN" dirty="0"/>
              <a:t> ®</a:t>
            </a:r>
            <a:r>
              <a:rPr lang="en-IN" dirty="0" err="1"/>
              <a:t>ÓúYú</a:t>
            </a:r>
            <a:r>
              <a:rPr lang="en-IN" dirty="0"/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56630-2C38-47FF-8CD8-80A5E87A9C6E}"/>
              </a:ext>
            </a:extLst>
          </p:cNvPr>
          <p:cNvSpPr txBox="1"/>
          <p:nvPr/>
        </p:nvSpPr>
        <p:spPr>
          <a:xfrm>
            <a:off x="0" y="53611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kûRûV</a:t>
            </a:r>
            <a:r>
              <a:rPr lang="en-IN" dirty="0"/>
              <a:t> </a:t>
            </a:r>
            <a:r>
              <a:rPr lang="en-IN" dirty="0" err="1"/>
              <a:t>ùLÓdÏm</a:t>
            </a:r>
            <a:r>
              <a:rPr lang="en-IN" dirty="0"/>
              <a:t> </a:t>
            </a:r>
            <a:r>
              <a:rPr lang="en-IN" dirty="0" err="1"/>
              <a:t>úUôLeLs</a:t>
            </a:r>
            <a:r>
              <a:rPr lang="en-IN" dirty="0"/>
              <a:t> </a:t>
            </a:r>
            <a:r>
              <a:rPr lang="en-IN" dirty="0" err="1"/>
              <a:t>úYiPôm</a:t>
            </a:r>
            <a:r>
              <a:rPr lang="en-IN" dirty="0"/>
              <a:t> </a:t>
            </a:r>
            <a:r>
              <a:rPr lang="en-IN" dirty="0" err="1"/>
              <a:t>RkûRúV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AuúT</a:t>
            </a:r>
            <a:r>
              <a:rPr lang="en-IN" dirty="0"/>
              <a:t> </a:t>
            </a:r>
            <a:r>
              <a:rPr lang="en-IN" dirty="0" err="1"/>
              <a:t>úTôÕm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291D7-7A14-482A-B4D9-EB4BA3502199}"/>
              </a:ext>
            </a:extLst>
          </p:cNvPr>
          <p:cNvSpPr txBox="1"/>
          <p:nvPr/>
        </p:nvSpPr>
        <p:spPr>
          <a:xfrm>
            <a:off x="0" y="53492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t±uTm</a:t>
            </a:r>
            <a:r>
              <a:rPr lang="en-IN" dirty="0"/>
              <a:t> </a:t>
            </a:r>
            <a:r>
              <a:rPr lang="en-IN" dirty="0" err="1"/>
              <a:t>úUôLm</a:t>
            </a:r>
            <a:r>
              <a:rPr lang="en-IN" dirty="0"/>
              <a:t> </a:t>
            </a:r>
            <a:r>
              <a:rPr lang="en-IN" dirty="0" err="1"/>
              <a:t>úYiPúY</a:t>
            </a:r>
            <a:r>
              <a:rPr lang="en-IN" dirty="0"/>
              <a:t> </a:t>
            </a:r>
            <a:r>
              <a:rPr lang="en-IN" dirty="0" err="1"/>
              <a:t>úYiPôm</a:t>
            </a:r>
            <a:r>
              <a:rPr lang="en-IN" dirty="0"/>
              <a:t> </a:t>
            </a:r>
            <a:r>
              <a:rPr lang="en-IN" dirty="0" err="1"/>
              <a:t>U¡ûU«u</a:t>
            </a:r>
            <a:r>
              <a:rPr lang="en-IN" dirty="0"/>
              <a:t> </a:t>
            </a:r>
            <a:r>
              <a:rPr lang="en-IN" dirty="0" err="1"/>
              <a:t>úYRm</a:t>
            </a:r>
            <a:r>
              <a:rPr lang="en-IN" dirty="0"/>
              <a:t> </a:t>
            </a:r>
            <a:r>
              <a:rPr lang="en-IN" dirty="0" err="1"/>
              <a:t>Juú</a:t>
            </a:r>
            <a:r>
              <a:rPr lang="en-IN" dirty="0"/>
              <a:t>\ </a:t>
            </a:r>
            <a:r>
              <a:rPr lang="en-IN" dirty="0" err="1"/>
              <a:t>úTôÕm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61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</TotalTime>
  <Words>75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60</cp:revision>
  <dcterms:created xsi:type="dcterms:W3CDTF">2019-11-02T16:27:41Z</dcterms:created>
  <dcterms:modified xsi:type="dcterms:W3CDTF">2022-02-08T09:43:58Z</dcterms:modified>
</cp:coreProperties>
</file>