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1" r:id="rId2"/>
    <p:sldId id="393" r:id="rId3"/>
    <p:sldId id="394" r:id="rId4"/>
    <p:sldId id="403" r:id="rId5"/>
    <p:sldId id="396" r:id="rId6"/>
    <p:sldId id="397" r:id="rId7"/>
    <p:sldId id="399" r:id="rId8"/>
    <p:sldId id="40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EBE8B426-DC2E-4E3E-BE5E-83D29A72592E}"/>
    <pc:docChg chg="undo custSel delSld modSld sldOrd">
      <pc:chgData name="Samson Christopher" userId="6a13b5f1e64a53ae" providerId="LiveId" clId="{EBE8B426-DC2E-4E3E-BE5E-83D29A72592E}" dt="2020-12-22T17:12:55.682" v="42" actId="207"/>
      <pc:docMkLst>
        <pc:docMk/>
      </pc:docMkLst>
      <pc:sldChg chg="addSp delSp modSp mod">
        <pc:chgData name="Samson Christopher" userId="6a13b5f1e64a53ae" providerId="LiveId" clId="{EBE8B426-DC2E-4E3E-BE5E-83D29A72592E}" dt="2020-12-22T17:12:55.682" v="42" actId="207"/>
        <pc:sldMkLst>
          <pc:docMk/>
          <pc:sldMk cId="1777894342" sldId="389"/>
        </pc:sldMkLst>
        <pc:spChg chg="add mod">
          <ac:chgData name="Samson Christopher" userId="6a13b5f1e64a53ae" providerId="LiveId" clId="{EBE8B426-DC2E-4E3E-BE5E-83D29A72592E}" dt="2020-12-22T17:12:55.682" v="42" actId="207"/>
          <ac:spMkLst>
            <pc:docMk/>
            <pc:sldMk cId="1777894342" sldId="389"/>
            <ac:spMk id="2" creationId="{C75AFC5C-83A9-44A5-920E-9AE76B81627C}"/>
          </ac:spMkLst>
        </pc:spChg>
        <pc:spChg chg="add del mod">
          <ac:chgData name="Samson Christopher" userId="6a13b5f1e64a53ae" providerId="LiveId" clId="{EBE8B426-DC2E-4E3E-BE5E-83D29A72592E}" dt="2020-12-22T17:11:58.173" v="27" actId="478"/>
          <ac:spMkLst>
            <pc:docMk/>
            <pc:sldMk cId="1777894342" sldId="389"/>
            <ac:spMk id="5" creationId="{1EEAAD4C-7E8E-4DE2-BE19-B9E99276AFAB}"/>
          </ac:spMkLst>
        </pc:spChg>
        <pc:spChg chg="add del">
          <ac:chgData name="Samson Christopher" userId="6a13b5f1e64a53ae" providerId="LiveId" clId="{EBE8B426-DC2E-4E3E-BE5E-83D29A72592E}" dt="2020-12-22T17:12:05.434" v="33" actId="478"/>
          <ac:spMkLst>
            <pc:docMk/>
            <pc:sldMk cId="1777894342" sldId="389"/>
            <ac:spMk id="6" creationId="{78BDB258-58CC-44AE-80BE-DB2ADED7CF91}"/>
          </ac:spMkLst>
        </pc:spChg>
        <pc:picChg chg="add del mod">
          <ac:chgData name="Samson Christopher" userId="6a13b5f1e64a53ae" providerId="LiveId" clId="{EBE8B426-DC2E-4E3E-BE5E-83D29A72592E}" dt="2020-12-22T17:12:07.875" v="34" actId="1076"/>
          <ac:picMkLst>
            <pc:docMk/>
            <pc:sldMk cId="1777894342" sldId="389"/>
            <ac:picMk id="3" creationId="{524D1ADD-7BE3-44F7-80B3-8A36C0C689E6}"/>
          </ac:picMkLst>
        </pc:picChg>
      </pc:sldChg>
      <pc:sldChg chg="addSp delSp modSp del mod ord setBg">
        <pc:chgData name="Samson Christopher" userId="6a13b5f1e64a53ae" providerId="LiveId" clId="{EBE8B426-DC2E-4E3E-BE5E-83D29A72592E}" dt="2020-12-22T17:11:34.788" v="24" actId="47"/>
        <pc:sldMkLst>
          <pc:docMk/>
          <pc:sldMk cId="850099564" sldId="390"/>
        </pc:sldMkLst>
        <pc:spChg chg="add mod">
          <ac:chgData name="Samson Christopher" userId="6a13b5f1e64a53ae" providerId="LiveId" clId="{EBE8B426-DC2E-4E3E-BE5E-83D29A72592E}" dt="2020-12-22T16:50:58.398" v="18" actId="207"/>
          <ac:spMkLst>
            <pc:docMk/>
            <pc:sldMk cId="850099564" sldId="390"/>
            <ac:spMk id="4" creationId="{AAFA21E4-FA29-47C1-BA47-4AA3E60B1B30}"/>
          </ac:spMkLst>
        </pc:spChg>
        <pc:spChg chg="add del mod">
          <ac:chgData name="Samson Christopher" userId="6a13b5f1e64a53ae" providerId="LiveId" clId="{EBE8B426-DC2E-4E3E-BE5E-83D29A72592E}" dt="2020-12-22T16:49:59.902" v="10"/>
          <ac:spMkLst>
            <pc:docMk/>
            <pc:sldMk cId="850099564" sldId="390"/>
            <ac:spMk id="5" creationId="{749C08E2-331C-460E-8392-31F67583CB80}"/>
          </ac:spMkLst>
        </pc:spChg>
        <pc:spChg chg="add del mod">
          <ac:chgData name="Samson Christopher" userId="6a13b5f1e64a53ae" providerId="LiveId" clId="{EBE8B426-DC2E-4E3E-BE5E-83D29A72592E}" dt="2020-12-22T16:51:40.966" v="20"/>
          <ac:spMkLst>
            <pc:docMk/>
            <pc:sldMk cId="850099564" sldId="390"/>
            <ac:spMk id="7" creationId="{4D85957F-41E6-48E0-A8C5-B18FB22037D7}"/>
          </ac:spMkLst>
        </pc:spChg>
        <pc:spChg chg="add mod">
          <ac:chgData name="Samson Christopher" userId="6a13b5f1e64a53ae" providerId="LiveId" clId="{EBE8B426-DC2E-4E3E-BE5E-83D29A72592E}" dt="2020-12-22T16:52:01.216" v="21"/>
          <ac:spMkLst>
            <pc:docMk/>
            <pc:sldMk cId="850099564" sldId="390"/>
            <ac:spMk id="8" creationId="{97ED0FB0-6F71-43D4-A343-FF146FC27233}"/>
          </ac:spMkLst>
        </pc:spChg>
        <pc:picChg chg="add mod">
          <ac:chgData name="Samson Christopher" userId="6a13b5f1e64a53ae" providerId="LiveId" clId="{EBE8B426-DC2E-4E3E-BE5E-83D29A72592E}" dt="2020-12-22T16:49:32.390" v="6" actId="14100"/>
          <ac:picMkLst>
            <pc:docMk/>
            <pc:sldMk cId="850099564" sldId="390"/>
            <ac:picMk id="3" creationId="{9511EE70-09C8-43EA-8D12-1F6420813C4C}"/>
          </ac:picMkLst>
        </pc:pic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DE60C6A8-0537-4F55-A2F9-8D98C704E08C}"/>
    <pc:docChg chg="undo custSel delSld modSld">
      <pc:chgData name="Samson Christopher" userId="6a13b5f1e64a53ae" providerId="LiveId" clId="{DE60C6A8-0537-4F55-A2F9-8D98C704E08C}" dt="2022-02-27T03:25:18.956" v="118" actId="21"/>
      <pc:docMkLst>
        <pc:docMk/>
      </pc:docMkLst>
      <pc:sldChg chg="modSp mod">
        <pc:chgData name="Samson Christopher" userId="6a13b5f1e64a53ae" providerId="LiveId" clId="{DE60C6A8-0537-4F55-A2F9-8D98C704E08C}" dt="2022-02-27T03:21:44.055" v="22" actId="1035"/>
        <pc:sldMkLst>
          <pc:docMk/>
          <pc:sldMk cId="944968354" sldId="391"/>
        </pc:sldMkLst>
        <pc:spChg chg="mod">
          <ac:chgData name="Samson Christopher" userId="6a13b5f1e64a53ae" providerId="LiveId" clId="{DE60C6A8-0537-4F55-A2F9-8D98C704E08C}" dt="2022-02-27T03:21:44.055" v="22" actId="1035"/>
          <ac:spMkLst>
            <pc:docMk/>
            <pc:sldMk cId="944968354" sldId="391"/>
            <ac:spMk id="4" creationId="{C187FE57-1490-49EE-BA83-A1F7CB57A145}"/>
          </ac:spMkLst>
        </pc:spChg>
      </pc:sldChg>
      <pc:sldChg chg="delSp modSp del mod">
        <pc:chgData name="Samson Christopher" userId="6a13b5f1e64a53ae" providerId="LiveId" clId="{DE60C6A8-0537-4F55-A2F9-8D98C704E08C}" dt="2022-02-27T03:21:48.460" v="23" actId="47"/>
        <pc:sldMkLst>
          <pc:docMk/>
          <pc:sldMk cId="1414681237" sldId="392"/>
        </pc:sldMkLst>
        <pc:spChg chg="del mod">
          <ac:chgData name="Samson Christopher" userId="6a13b5f1e64a53ae" providerId="LiveId" clId="{DE60C6A8-0537-4F55-A2F9-8D98C704E08C}" dt="2022-02-27T03:21:17.088" v="4"/>
          <ac:spMkLst>
            <pc:docMk/>
            <pc:sldMk cId="1414681237" sldId="392"/>
            <ac:spMk id="4" creationId="{D01DE5FA-1DB7-45EA-9964-E16E971320DC}"/>
          </ac:spMkLst>
        </pc:spChg>
      </pc:sldChg>
      <pc:sldChg chg="modSp mod">
        <pc:chgData name="Samson Christopher" userId="6a13b5f1e64a53ae" providerId="LiveId" clId="{DE60C6A8-0537-4F55-A2F9-8D98C704E08C}" dt="2022-02-27T03:23:09.767" v="55" actId="1035"/>
        <pc:sldMkLst>
          <pc:docMk/>
          <pc:sldMk cId="659567130" sldId="394"/>
        </pc:sldMkLst>
        <pc:spChg chg="mod">
          <ac:chgData name="Samson Christopher" userId="6a13b5f1e64a53ae" providerId="LiveId" clId="{DE60C6A8-0537-4F55-A2F9-8D98C704E08C}" dt="2022-02-27T03:23:09.767" v="55" actId="1035"/>
          <ac:spMkLst>
            <pc:docMk/>
            <pc:sldMk cId="659567130" sldId="394"/>
            <ac:spMk id="4" creationId="{8454185A-7965-4CD9-9955-EAC71FA73A92}"/>
          </ac:spMkLst>
        </pc:spChg>
      </pc:sldChg>
      <pc:sldChg chg="delSp modSp del mod">
        <pc:chgData name="Samson Christopher" userId="6a13b5f1e64a53ae" providerId="LiveId" clId="{DE60C6A8-0537-4F55-A2F9-8D98C704E08C}" dt="2022-02-27T03:23:13.243" v="56" actId="47"/>
        <pc:sldMkLst>
          <pc:docMk/>
          <pc:sldMk cId="859356432" sldId="395"/>
        </pc:sldMkLst>
        <pc:spChg chg="del mod">
          <ac:chgData name="Samson Christopher" userId="6a13b5f1e64a53ae" providerId="LiveId" clId="{DE60C6A8-0537-4F55-A2F9-8D98C704E08C}" dt="2022-02-27T03:22:25.233" v="26"/>
          <ac:spMkLst>
            <pc:docMk/>
            <pc:sldMk cId="859356432" sldId="395"/>
            <ac:spMk id="4" creationId="{2E2FC3AB-E7E6-45DC-AF5B-5CB0DD2D12C3}"/>
          </ac:spMkLst>
        </pc:spChg>
      </pc:sldChg>
      <pc:sldChg chg="modSp mod">
        <pc:chgData name="Samson Christopher" userId="6a13b5f1e64a53ae" providerId="LiveId" clId="{DE60C6A8-0537-4F55-A2F9-8D98C704E08C}" dt="2022-02-27T03:24:16.475" v="96" actId="1036"/>
        <pc:sldMkLst>
          <pc:docMk/>
          <pc:sldMk cId="4088319404" sldId="396"/>
        </pc:sldMkLst>
        <pc:spChg chg="mod">
          <ac:chgData name="Samson Christopher" userId="6a13b5f1e64a53ae" providerId="LiveId" clId="{DE60C6A8-0537-4F55-A2F9-8D98C704E08C}" dt="2022-02-27T03:24:16.475" v="96" actId="1036"/>
          <ac:spMkLst>
            <pc:docMk/>
            <pc:sldMk cId="4088319404" sldId="396"/>
            <ac:spMk id="4" creationId="{7166CC39-05DB-450E-B1E8-CEF11EBC4FD5}"/>
          </ac:spMkLst>
        </pc:spChg>
      </pc:sldChg>
      <pc:sldChg chg="delSp modSp del mod">
        <pc:chgData name="Samson Christopher" userId="6a13b5f1e64a53ae" providerId="LiveId" clId="{DE60C6A8-0537-4F55-A2F9-8D98C704E08C}" dt="2022-02-27T03:24:22.325" v="97" actId="47"/>
        <pc:sldMkLst>
          <pc:docMk/>
          <pc:sldMk cId="2721013092" sldId="398"/>
        </pc:sldMkLst>
        <pc:spChg chg="del mod">
          <ac:chgData name="Samson Christopher" userId="6a13b5f1e64a53ae" providerId="LiveId" clId="{DE60C6A8-0537-4F55-A2F9-8D98C704E08C}" dt="2022-02-27T03:23:31.892" v="59"/>
          <ac:spMkLst>
            <pc:docMk/>
            <pc:sldMk cId="2721013092" sldId="398"/>
            <ac:spMk id="4" creationId="{E2F1AC44-855D-439A-BD38-D0F763A9A1ED}"/>
          </ac:spMkLst>
        </pc:spChg>
      </pc:sldChg>
      <pc:sldChg chg="modSp mod">
        <pc:chgData name="Samson Christopher" userId="6a13b5f1e64a53ae" providerId="LiveId" clId="{DE60C6A8-0537-4F55-A2F9-8D98C704E08C}" dt="2022-02-27T03:25:15.416" v="116" actId="20577"/>
        <pc:sldMkLst>
          <pc:docMk/>
          <pc:sldMk cId="3799934847" sldId="399"/>
        </pc:sldMkLst>
        <pc:spChg chg="mod">
          <ac:chgData name="Samson Christopher" userId="6a13b5f1e64a53ae" providerId="LiveId" clId="{DE60C6A8-0537-4F55-A2F9-8D98C704E08C}" dt="2022-02-27T03:25:15.416" v="116" actId="20577"/>
          <ac:spMkLst>
            <pc:docMk/>
            <pc:sldMk cId="3799934847" sldId="399"/>
            <ac:spMk id="4" creationId="{0544C43A-B185-40AF-B5EA-7E359F4BEB07}"/>
          </ac:spMkLst>
        </pc:spChg>
      </pc:sldChg>
      <pc:sldChg chg="addSp delSp modSp mod">
        <pc:chgData name="Samson Christopher" userId="6a13b5f1e64a53ae" providerId="LiveId" clId="{DE60C6A8-0537-4F55-A2F9-8D98C704E08C}" dt="2022-02-27T03:25:18.956" v="118" actId="21"/>
        <pc:sldMkLst>
          <pc:docMk/>
          <pc:sldMk cId="636076920" sldId="400"/>
        </pc:sldMkLst>
        <pc:spChg chg="add del mod">
          <ac:chgData name="Samson Christopher" userId="6a13b5f1e64a53ae" providerId="LiveId" clId="{DE60C6A8-0537-4F55-A2F9-8D98C704E08C}" dt="2022-02-27T03:25:18.956" v="118" actId="21"/>
          <ac:spMkLst>
            <pc:docMk/>
            <pc:sldMk cId="636076920" sldId="400"/>
            <ac:spMk id="4" creationId="{A6545294-2F9B-4560-BE44-2B0FB90E32EE}"/>
          </ac:spMkLst>
        </pc:spChg>
      </pc:sldChg>
    </pc:docChg>
  </pc:docChgLst>
  <pc:docChgLst>
    <pc:chgData name="facebook.etzm@gmail.com" userId="05f0189a5894c19d" providerId="LiveId" clId="{BF578AE9-BAFC-4CE7-AB22-D7F227DE6243}"/>
    <pc:docChg chg="custSel modSld">
      <pc:chgData name="facebook.etzm@gmail.com" userId="05f0189a5894c19d" providerId="LiveId" clId="{BF578AE9-BAFC-4CE7-AB22-D7F227DE6243}" dt="2022-01-26T04:37:40.123" v="7" actId="478"/>
      <pc:docMkLst>
        <pc:docMk/>
      </pc:docMkLst>
      <pc:sldChg chg="delSp modSp mod">
        <pc:chgData name="facebook.etzm@gmail.com" userId="05f0189a5894c19d" providerId="LiveId" clId="{BF578AE9-BAFC-4CE7-AB22-D7F227DE6243}" dt="2022-01-26T04:37:40.123" v="7" actId="478"/>
        <pc:sldMkLst>
          <pc:docMk/>
          <pc:sldMk cId="3837972156" sldId="388"/>
        </pc:sldMkLst>
        <pc:spChg chg="mod">
          <ac:chgData name="facebook.etzm@gmail.com" userId="05f0189a5894c19d" providerId="LiveId" clId="{BF578AE9-BAFC-4CE7-AB22-D7F227DE6243}" dt="2022-01-26T04:37:37.952" v="5" actId="1076"/>
          <ac:spMkLst>
            <pc:docMk/>
            <pc:sldMk cId="3837972156" sldId="388"/>
            <ac:spMk id="3" creationId="{A49D7F30-8F28-4471-B209-610C3E4BEB58}"/>
          </ac:spMkLst>
        </pc:spChg>
        <pc:spChg chg="del mod">
          <ac:chgData name="facebook.etzm@gmail.com" userId="05f0189a5894c19d" providerId="LiveId" clId="{BF578AE9-BAFC-4CE7-AB22-D7F227DE6243}" dt="2022-01-26T04:37:40.123" v="7" actId="478"/>
          <ac:spMkLst>
            <pc:docMk/>
            <pc:sldMk cId="3837972156" sldId="388"/>
            <ac:spMk id="6" creationId="{78BDB258-58CC-44AE-80BE-DB2ADED7CF91}"/>
          </ac:spMkLst>
        </pc:spChg>
      </pc:sldChg>
      <pc:sldChg chg="delSp mod">
        <pc:chgData name="facebook.etzm@gmail.com" userId="05f0189a5894c19d" providerId="LiveId" clId="{BF578AE9-BAFC-4CE7-AB22-D7F227DE6243}" dt="2022-01-26T03:58:54.799" v="4" actId="478"/>
        <pc:sldMkLst>
          <pc:docMk/>
          <pc:sldMk cId="944968354" sldId="391"/>
        </pc:sldMkLst>
        <pc:spChg chg="del">
          <ac:chgData name="facebook.etzm@gmail.com" userId="05f0189a5894c19d" providerId="LiveId" clId="{BF578AE9-BAFC-4CE7-AB22-D7F227DE6243}" dt="2022-01-26T03:58:54.799" v="4" actId="478"/>
          <ac:spMkLst>
            <pc:docMk/>
            <pc:sldMk cId="944968354" sldId="391"/>
            <ac:spMk id="7" creationId="{C0B2E61E-114F-4BB5-853C-D23A922F3783}"/>
          </ac:spMkLst>
        </pc:spChg>
      </pc:sldChg>
      <pc:sldChg chg="delSp mod">
        <pc:chgData name="facebook.etzm@gmail.com" userId="05f0189a5894c19d" providerId="LiveId" clId="{BF578AE9-BAFC-4CE7-AB22-D7F227DE6243}" dt="2022-01-26T03:58:50.175" v="3" actId="478"/>
        <pc:sldMkLst>
          <pc:docMk/>
          <pc:sldMk cId="1414681237" sldId="392"/>
        </pc:sldMkLst>
        <pc:spChg chg="del">
          <ac:chgData name="facebook.etzm@gmail.com" userId="05f0189a5894c19d" providerId="LiveId" clId="{BF578AE9-BAFC-4CE7-AB22-D7F227DE6243}" dt="2022-01-26T03:58:50.175" v="3" actId="478"/>
          <ac:spMkLst>
            <pc:docMk/>
            <pc:sldMk cId="1414681237" sldId="392"/>
            <ac:spMk id="4" creationId="{CE1E73AF-5586-41EA-A923-42462C43F3CE}"/>
          </ac:spMkLst>
        </pc:spChg>
      </pc:sldChg>
      <pc:sldChg chg="delSp mod">
        <pc:chgData name="facebook.etzm@gmail.com" userId="05f0189a5894c19d" providerId="LiveId" clId="{BF578AE9-BAFC-4CE7-AB22-D7F227DE6243}" dt="2022-01-26T03:58:47.885" v="2" actId="478"/>
        <pc:sldMkLst>
          <pc:docMk/>
          <pc:sldMk cId="4103851070" sldId="393"/>
        </pc:sldMkLst>
        <pc:spChg chg="del">
          <ac:chgData name="facebook.etzm@gmail.com" userId="05f0189a5894c19d" providerId="LiveId" clId="{BF578AE9-BAFC-4CE7-AB22-D7F227DE6243}" dt="2022-01-26T03:58:47.885" v="2" actId="478"/>
          <ac:spMkLst>
            <pc:docMk/>
            <pc:sldMk cId="4103851070" sldId="393"/>
            <ac:spMk id="4" creationId="{44CB4E64-EBAF-4174-8BE5-6005E47579E7}"/>
          </ac:spMkLst>
        </pc:spChg>
      </pc:sldChg>
      <pc:sldChg chg="delSp mod">
        <pc:chgData name="facebook.etzm@gmail.com" userId="05f0189a5894c19d" providerId="LiveId" clId="{BF578AE9-BAFC-4CE7-AB22-D7F227DE6243}" dt="2022-01-26T03:58:45.061" v="1" actId="478"/>
        <pc:sldMkLst>
          <pc:docMk/>
          <pc:sldMk cId="659567130" sldId="394"/>
        </pc:sldMkLst>
        <pc:spChg chg="del">
          <ac:chgData name="facebook.etzm@gmail.com" userId="05f0189a5894c19d" providerId="LiveId" clId="{BF578AE9-BAFC-4CE7-AB22-D7F227DE6243}" dt="2022-01-26T03:58:45.061" v="1" actId="478"/>
          <ac:spMkLst>
            <pc:docMk/>
            <pc:sldMk cId="659567130" sldId="394"/>
            <ac:spMk id="4" creationId="{18233F4D-AC91-41B2-8230-7B0DBA17A509}"/>
          </ac:spMkLst>
        </pc:spChg>
      </pc:sldChg>
      <pc:sldChg chg="delSp mod">
        <pc:chgData name="facebook.etzm@gmail.com" userId="05f0189a5894c19d" providerId="LiveId" clId="{BF578AE9-BAFC-4CE7-AB22-D7F227DE6243}" dt="2022-01-26T03:58:41.203" v="0" actId="478"/>
        <pc:sldMkLst>
          <pc:docMk/>
          <pc:sldMk cId="859356432" sldId="395"/>
        </pc:sldMkLst>
        <pc:spChg chg="del">
          <ac:chgData name="facebook.etzm@gmail.com" userId="05f0189a5894c19d" providerId="LiveId" clId="{BF578AE9-BAFC-4CE7-AB22-D7F227DE6243}" dt="2022-01-26T03:58:41.203" v="0" actId="478"/>
          <ac:spMkLst>
            <pc:docMk/>
            <pc:sldMk cId="859356432" sldId="395"/>
            <ac:spMk id="4" creationId="{3872276D-07CC-47ED-ADA5-3B90433C8DD8}"/>
          </ac:spMkLst>
        </pc:spChg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facebook.etzm@gmail.com" userId="05f0189a5894c19d" providerId="LiveId" clId="{079B0492-E5D2-41AC-801F-45387F9F9F6F}"/>
    <pc:docChg chg="addSld delSld modSld sldOrd">
      <pc:chgData name="facebook.etzm@gmail.com" userId="05f0189a5894c19d" providerId="LiveId" clId="{079B0492-E5D2-41AC-801F-45387F9F9F6F}" dt="2022-02-08T10:57:47.570" v="615" actId="47"/>
      <pc:docMkLst>
        <pc:docMk/>
      </pc:docMkLst>
      <pc:sldChg chg="del">
        <pc:chgData name="facebook.etzm@gmail.com" userId="05f0189a5894c19d" providerId="LiveId" clId="{079B0492-E5D2-41AC-801F-45387F9F9F6F}" dt="2022-02-08T10:57:47.570" v="615" actId="47"/>
        <pc:sldMkLst>
          <pc:docMk/>
          <pc:sldMk cId="3837972156" sldId="388"/>
        </pc:sldMkLst>
      </pc:sldChg>
      <pc:sldChg chg="addSp modSp mod">
        <pc:chgData name="facebook.etzm@gmail.com" userId="05f0189a5894c19d" providerId="LiveId" clId="{079B0492-E5D2-41AC-801F-45387F9F9F6F}" dt="2022-02-08T10:08:07.957" v="209" actId="1036"/>
        <pc:sldMkLst>
          <pc:docMk/>
          <pc:sldMk cId="944968354" sldId="391"/>
        </pc:sldMkLst>
        <pc:spChg chg="add mod">
          <ac:chgData name="facebook.etzm@gmail.com" userId="05f0189a5894c19d" providerId="LiveId" clId="{079B0492-E5D2-41AC-801F-45387F9F9F6F}" dt="2022-02-08T10:08:07.957" v="209" actId="1036"/>
          <ac:spMkLst>
            <pc:docMk/>
            <pc:sldMk cId="944968354" sldId="391"/>
            <ac:spMk id="4" creationId="{C187FE57-1490-49EE-BA83-A1F7CB57A145}"/>
          </ac:spMkLst>
        </pc:spChg>
      </pc:sldChg>
      <pc:sldChg chg="addSp modSp mod">
        <pc:chgData name="facebook.etzm@gmail.com" userId="05f0189a5894c19d" providerId="LiveId" clId="{079B0492-E5D2-41AC-801F-45387F9F9F6F}" dt="2022-02-08T10:10:20.541" v="254" actId="1035"/>
        <pc:sldMkLst>
          <pc:docMk/>
          <pc:sldMk cId="1414681237" sldId="392"/>
        </pc:sldMkLst>
        <pc:spChg chg="add mod">
          <ac:chgData name="facebook.etzm@gmail.com" userId="05f0189a5894c19d" providerId="LiveId" clId="{079B0492-E5D2-41AC-801F-45387F9F9F6F}" dt="2022-02-08T10:10:20.541" v="254" actId="1035"/>
          <ac:spMkLst>
            <pc:docMk/>
            <pc:sldMk cId="1414681237" sldId="392"/>
            <ac:spMk id="4" creationId="{D01DE5FA-1DB7-45EA-9964-E16E971320DC}"/>
          </ac:spMkLst>
        </pc:spChg>
      </pc:sldChg>
      <pc:sldChg chg="addSp modSp mod">
        <pc:chgData name="facebook.etzm@gmail.com" userId="05f0189a5894c19d" providerId="LiveId" clId="{079B0492-E5D2-41AC-801F-45387F9F9F6F}" dt="2022-02-08T10:11:06.043" v="316" actId="1035"/>
        <pc:sldMkLst>
          <pc:docMk/>
          <pc:sldMk cId="4103851070" sldId="393"/>
        </pc:sldMkLst>
        <pc:spChg chg="add mod">
          <ac:chgData name="facebook.etzm@gmail.com" userId="05f0189a5894c19d" providerId="LiveId" clId="{079B0492-E5D2-41AC-801F-45387F9F9F6F}" dt="2022-02-08T10:11:06.043" v="316" actId="1035"/>
          <ac:spMkLst>
            <pc:docMk/>
            <pc:sldMk cId="4103851070" sldId="393"/>
            <ac:spMk id="4" creationId="{F65D0DD7-DE37-43AB-BB18-F30E76863212}"/>
          </ac:spMkLst>
        </pc:spChg>
      </pc:sldChg>
      <pc:sldChg chg="addSp modSp mod">
        <pc:chgData name="facebook.etzm@gmail.com" userId="05f0189a5894c19d" providerId="LiveId" clId="{079B0492-E5D2-41AC-801F-45387F9F9F6F}" dt="2022-02-08T10:11:53.540" v="363" actId="1035"/>
        <pc:sldMkLst>
          <pc:docMk/>
          <pc:sldMk cId="659567130" sldId="394"/>
        </pc:sldMkLst>
        <pc:spChg chg="add mod">
          <ac:chgData name="facebook.etzm@gmail.com" userId="05f0189a5894c19d" providerId="LiveId" clId="{079B0492-E5D2-41AC-801F-45387F9F9F6F}" dt="2022-02-08T10:11:53.540" v="363" actId="1035"/>
          <ac:spMkLst>
            <pc:docMk/>
            <pc:sldMk cId="659567130" sldId="394"/>
            <ac:spMk id="4" creationId="{8454185A-7965-4CD9-9955-EAC71FA73A92}"/>
          </ac:spMkLst>
        </pc:spChg>
      </pc:sldChg>
      <pc:sldChg chg="addSp modSp mod">
        <pc:chgData name="facebook.etzm@gmail.com" userId="05f0189a5894c19d" providerId="LiveId" clId="{079B0492-E5D2-41AC-801F-45387F9F9F6F}" dt="2022-02-08T10:04:53.407" v="136" actId="1035"/>
        <pc:sldMkLst>
          <pc:docMk/>
          <pc:sldMk cId="859356432" sldId="395"/>
        </pc:sldMkLst>
        <pc:spChg chg="add mod">
          <ac:chgData name="facebook.etzm@gmail.com" userId="05f0189a5894c19d" providerId="LiveId" clId="{079B0492-E5D2-41AC-801F-45387F9F9F6F}" dt="2022-02-08T10:04:53.407" v="136" actId="1035"/>
          <ac:spMkLst>
            <pc:docMk/>
            <pc:sldMk cId="859356432" sldId="395"/>
            <ac:spMk id="4" creationId="{2E2FC3AB-E7E6-45DC-AF5B-5CB0DD2D12C3}"/>
          </ac:spMkLst>
        </pc:spChg>
      </pc:sldChg>
      <pc:sldChg chg="addSp modSp add mod">
        <pc:chgData name="facebook.etzm@gmail.com" userId="05f0189a5894c19d" providerId="LiveId" clId="{079B0492-E5D2-41AC-801F-45387F9F9F6F}" dt="2022-02-08T10:05:43.582" v="155" actId="1036"/>
        <pc:sldMkLst>
          <pc:docMk/>
          <pc:sldMk cId="4088319404" sldId="396"/>
        </pc:sldMkLst>
        <pc:spChg chg="add mod">
          <ac:chgData name="facebook.etzm@gmail.com" userId="05f0189a5894c19d" providerId="LiveId" clId="{079B0492-E5D2-41AC-801F-45387F9F9F6F}" dt="2022-02-08T10:05:43.582" v="155" actId="1036"/>
          <ac:spMkLst>
            <pc:docMk/>
            <pc:sldMk cId="4088319404" sldId="396"/>
            <ac:spMk id="4" creationId="{7166CC39-05DB-450E-B1E8-CEF11EBC4FD5}"/>
          </ac:spMkLst>
        </pc:spChg>
      </pc:sldChg>
      <pc:sldChg chg="addSp modSp add mod">
        <pc:chgData name="facebook.etzm@gmail.com" userId="05f0189a5894c19d" providerId="LiveId" clId="{079B0492-E5D2-41AC-801F-45387F9F9F6F}" dt="2022-02-08T10:55:22.162" v="526" actId="1035"/>
        <pc:sldMkLst>
          <pc:docMk/>
          <pc:sldMk cId="3982772491" sldId="397"/>
        </pc:sldMkLst>
        <pc:spChg chg="add mod">
          <ac:chgData name="facebook.etzm@gmail.com" userId="05f0189a5894c19d" providerId="LiveId" clId="{079B0492-E5D2-41AC-801F-45387F9F9F6F}" dt="2022-02-08T10:55:22.162" v="526" actId="1035"/>
          <ac:spMkLst>
            <pc:docMk/>
            <pc:sldMk cId="3982772491" sldId="397"/>
            <ac:spMk id="4" creationId="{7B62C805-4A1C-4B50-918B-A7C8BE63D615}"/>
          </ac:spMkLst>
        </pc:spChg>
      </pc:sldChg>
      <pc:sldChg chg="addSp modSp add mod ord">
        <pc:chgData name="facebook.etzm@gmail.com" userId="05f0189a5894c19d" providerId="LiveId" clId="{079B0492-E5D2-41AC-801F-45387F9F9F6F}" dt="2022-02-08T10:54:50.363" v="476" actId="1036"/>
        <pc:sldMkLst>
          <pc:docMk/>
          <pc:sldMk cId="2721013092" sldId="398"/>
        </pc:sldMkLst>
        <pc:spChg chg="add mod">
          <ac:chgData name="facebook.etzm@gmail.com" userId="05f0189a5894c19d" providerId="LiveId" clId="{079B0492-E5D2-41AC-801F-45387F9F9F6F}" dt="2022-02-08T10:54:50.363" v="476" actId="1036"/>
          <ac:spMkLst>
            <pc:docMk/>
            <pc:sldMk cId="2721013092" sldId="398"/>
            <ac:spMk id="4" creationId="{E2F1AC44-855D-439A-BD38-D0F763A9A1ED}"/>
          </ac:spMkLst>
        </pc:spChg>
      </pc:sldChg>
      <pc:sldChg chg="addSp modSp add mod">
        <pc:chgData name="facebook.etzm@gmail.com" userId="05f0189a5894c19d" providerId="LiveId" clId="{079B0492-E5D2-41AC-801F-45387F9F9F6F}" dt="2022-02-08T10:56:22.954" v="576" actId="1036"/>
        <pc:sldMkLst>
          <pc:docMk/>
          <pc:sldMk cId="3799934847" sldId="399"/>
        </pc:sldMkLst>
        <pc:spChg chg="add mod">
          <ac:chgData name="facebook.etzm@gmail.com" userId="05f0189a5894c19d" providerId="LiveId" clId="{079B0492-E5D2-41AC-801F-45387F9F9F6F}" dt="2022-02-08T10:56:22.954" v="576" actId="1036"/>
          <ac:spMkLst>
            <pc:docMk/>
            <pc:sldMk cId="3799934847" sldId="399"/>
            <ac:spMk id="4" creationId="{0544C43A-B185-40AF-B5EA-7E359F4BEB07}"/>
          </ac:spMkLst>
        </pc:spChg>
      </pc:sldChg>
      <pc:sldChg chg="addSp modSp add mod">
        <pc:chgData name="facebook.etzm@gmail.com" userId="05f0189a5894c19d" providerId="LiveId" clId="{079B0492-E5D2-41AC-801F-45387F9F9F6F}" dt="2022-02-08T10:57:11.340" v="614" actId="1036"/>
        <pc:sldMkLst>
          <pc:docMk/>
          <pc:sldMk cId="636076920" sldId="400"/>
        </pc:sldMkLst>
        <pc:spChg chg="add mod">
          <ac:chgData name="facebook.etzm@gmail.com" userId="05f0189a5894c19d" providerId="LiveId" clId="{079B0492-E5D2-41AC-801F-45387F9F9F6F}" dt="2022-02-08T10:57:11.340" v="614" actId="1036"/>
          <ac:spMkLst>
            <pc:docMk/>
            <pc:sldMk cId="636076920" sldId="400"/>
            <ac:spMk id="4" creationId="{A6545294-2F9B-4560-BE44-2B0FB90E32EE}"/>
          </ac:spMkLst>
        </pc:spChg>
      </pc:sldChg>
      <pc:sldChg chg="add del">
        <pc:chgData name="facebook.etzm@gmail.com" userId="05f0189a5894c19d" providerId="LiveId" clId="{079B0492-E5D2-41AC-801F-45387F9F9F6F}" dt="2022-02-08T10:07:22.771" v="164" actId="47"/>
        <pc:sldMkLst>
          <pc:docMk/>
          <pc:sldMk cId="2337861691" sldId="401"/>
        </pc:sldMkLst>
      </pc:sldChg>
      <pc:sldChg chg="add del">
        <pc:chgData name="facebook.etzm@gmail.com" userId="05f0189a5894c19d" providerId="LiveId" clId="{079B0492-E5D2-41AC-801F-45387F9F9F6F}" dt="2022-02-08T10:07:22.153" v="163" actId="47"/>
        <pc:sldMkLst>
          <pc:docMk/>
          <pc:sldMk cId="70954644" sldId="402"/>
        </pc:sldMkLst>
      </pc:sldChg>
      <pc:sldChg chg="addSp modSp add mod">
        <pc:chgData name="facebook.etzm@gmail.com" userId="05f0189a5894c19d" providerId="LiveId" clId="{079B0492-E5D2-41AC-801F-45387F9F9F6F}" dt="2022-02-08T10:53:09.291" v="406" actId="1035"/>
        <pc:sldMkLst>
          <pc:docMk/>
          <pc:sldMk cId="2035900957" sldId="403"/>
        </pc:sldMkLst>
        <pc:spChg chg="add mod">
          <ac:chgData name="facebook.etzm@gmail.com" userId="05f0189a5894c19d" providerId="LiveId" clId="{079B0492-E5D2-41AC-801F-45387F9F9F6F}" dt="2022-02-08T10:53:09.291" v="406" actId="1035"/>
          <ac:spMkLst>
            <pc:docMk/>
            <pc:sldMk cId="2035900957" sldId="403"/>
            <ac:spMk id="4" creationId="{91644920-4E95-4FB7-924B-1D86ED3BCD45}"/>
          </ac:spMkLst>
        </pc:spChg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87FE57-1490-49EE-BA83-A1F7CB57A145}"/>
              </a:ext>
            </a:extLst>
          </p:cNvPr>
          <p:cNvSpPr txBox="1"/>
          <p:nvPr/>
        </p:nvSpPr>
        <p:spPr>
          <a:xfrm>
            <a:off x="0" y="5429133"/>
            <a:ext cx="12192000" cy="135421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100" dirty="0" err="1"/>
              <a:t>RLlTú</a:t>
            </a:r>
            <a:r>
              <a:rPr lang="en-IN" sz="4100" dirty="0"/>
              <a:t>] </a:t>
            </a:r>
            <a:r>
              <a:rPr lang="en-IN" sz="4100" dirty="0" err="1"/>
              <a:t>RkûRúV</a:t>
            </a:r>
            <a:r>
              <a:rPr lang="en-IN" sz="4100" dirty="0"/>
              <a:t> </a:t>
            </a:r>
            <a:r>
              <a:rPr lang="en-IN" sz="4100" dirty="0" err="1"/>
              <a:t>RûX</a:t>
            </a:r>
            <a:r>
              <a:rPr lang="en-IN" sz="4100" dirty="0"/>
              <a:t> ¨ª</a:t>
            </a:r>
            <a:r>
              <a:rPr lang="en-IN" sz="4100" dirty="0" err="1"/>
              <a:t>Wf</a:t>
            </a:r>
            <a:r>
              <a:rPr lang="en-IN" sz="4100" dirty="0"/>
              <a:t> </a:t>
            </a:r>
            <a:r>
              <a:rPr lang="en-IN" sz="4100" dirty="0" err="1"/>
              <a:t>ùNnTYo</a:t>
            </a:r>
            <a:r>
              <a:rPr lang="en-IN" sz="4100" dirty="0"/>
              <a:t> ¿</a:t>
            </a:r>
            <a:r>
              <a:rPr lang="en-IN" sz="4100" dirty="0" err="1"/>
              <a:t>úW</a:t>
            </a:r>
            <a:endParaRPr lang="en-IN" sz="4100" dirty="0"/>
          </a:p>
          <a:p>
            <a:r>
              <a:rPr lang="en-IN" sz="4100" dirty="0" err="1"/>
              <a:t>úLPLm</a:t>
            </a:r>
            <a:r>
              <a:rPr lang="en-IN" sz="4100" dirty="0"/>
              <a:t> ¿</a:t>
            </a:r>
            <a:r>
              <a:rPr lang="en-IN" sz="4100" dirty="0" err="1"/>
              <a:t>úW</a:t>
            </a:r>
            <a:r>
              <a:rPr lang="en-IN" sz="4100" dirty="0"/>
              <a:t> </a:t>
            </a:r>
            <a:r>
              <a:rPr lang="en-IN" sz="4100" dirty="0" err="1"/>
              <a:t>U¡ûUÙm</a:t>
            </a:r>
            <a:r>
              <a:rPr lang="en-IN" sz="4100" dirty="0"/>
              <a:t> ¿</a:t>
            </a:r>
            <a:r>
              <a:rPr lang="en-IN" sz="4100" dirty="0" err="1"/>
              <a:t>úW</a:t>
            </a:r>
            <a:r>
              <a:rPr lang="en-IN" sz="4100" dirty="0"/>
              <a:t> </a:t>
            </a:r>
            <a:r>
              <a:rPr lang="en-IN" sz="4100" dirty="0" err="1"/>
              <a:t>RûX</a:t>
            </a:r>
            <a:r>
              <a:rPr lang="en-IN" sz="4100" dirty="0"/>
              <a:t> ¨ª</a:t>
            </a:r>
            <a:r>
              <a:rPr lang="en-IN" sz="4100" dirty="0" err="1"/>
              <a:t>Wf</a:t>
            </a:r>
            <a:r>
              <a:rPr lang="en-IN" sz="4100" dirty="0"/>
              <a:t> </a:t>
            </a:r>
            <a:r>
              <a:rPr lang="en-IN" sz="4100" dirty="0" err="1"/>
              <a:t>ùNnTYo</a:t>
            </a:r>
            <a:r>
              <a:rPr lang="en-IN" sz="4100" dirty="0"/>
              <a:t> ¿</a:t>
            </a:r>
            <a:r>
              <a:rPr lang="en-IN" sz="4100" dirty="0" err="1"/>
              <a:t>úW</a:t>
            </a:r>
            <a:endParaRPr lang="en-IN" sz="4100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5D0DD7-DE37-43AB-BB18-F30E76863212}"/>
              </a:ext>
            </a:extLst>
          </p:cNvPr>
          <p:cNvSpPr txBox="1"/>
          <p:nvPr/>
        </p:nvSpPr>
        <p:spPr>
          <a:xfrm>
            <a:off x="0" y="535324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G§¬Ls </a:t>
            </a:r>
            <a:r>
              <a:rPr lang="en-IN" dirty="0" err="1"/>
              <a:t>GqY</a:t>
            </a:r>
            <a:r>
              <a:rPr lang="en-IN" dirty="0"/>
              <a:t>[</a:t>
            </a:r>
            <a:r>
              <a:rPr lang="en-IN" dirty="0" err="1"/>
              <a:t>Yôn</a:t>
            </a:r>
            <a:r>
              <a:rPr lang="en-IN" dirty="0"/>
              <a:t> </a:t>
            </a:r>
            <a:r>
              <a:rPr lang="en-IN" dirty="0" err="1"/>
              <a:t>ùTÚ</a:t>
            </a:r>
            <a:r>
              <a:rPr lang="en-IN" dirty="0"/>
              <a:t>¡®</a:t>
            </a:r>
            <a:r>
              <a:rPr lang="en-IN" dirty="0" err="1"/>
              <a:t>hP</a:t>
            </a:r>
            <a:r>
              <a:rPr lang="en-IN" dirty="0"/>
              <a:t>]o </a:t>
            </a:r>
            <a:r>
              <a:rPr lang="en-IN" dirty="0" err="1"/>
              <a:t>G§ojùRÝúYôo</a:t>
            </a:r>
            <a:r>
              <a:rPr lang="en-IN" dirty="0"/>
              <a:t> </a:t>
            </a:r>
            <a:r>
              <a:rPr lang="en-IN" dirty="0" err="1"/>
              <a:t>GjRû</a:t>
            </a:r>
            <a:r>
              <a:rPr lang="en-IN" dirty="0"/>
              <a:t>] ª</a:t>
            </a:r>
            <a:r>
              <a:rPr lang="en-IN" dirty="0" err="1"/>
              <a:t>ÏkÕ</a:t>
            </a:r>
            <a:r>
              <a:rPr lang="en-IN" dirty="0"/>
              <a:t> ®</a:t>
            </a:r>
            <a:r>
              <a:rPr lang="en-IN" dirty="0" err="1"/>
              <a:t>hP</a:t>
            </a:r>
            <a:r>
              <a:rPr lang="en-IN" dirty="0"/>
              <a:t>]o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54185A-7965-4CD9-9955-EAC71FA73A92}"/>
              </a:ext>
            </a:extLst>
          </p:cNvPr>
          <p:cNvSpPr txBox="1"/>
          <p:nvPr/>
        </p:nvSpPr>
        <p:spPr>
          <a:xfrm>
            <a:off x="-1" y="5441469"/>
            <a:ext cx="12191999" cy="135421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100" dirty="0"/>
              <a:t>B]</a:t>
            </a:r>
            <a:r>
              <a:rPr lang="en-IN" sz="4100" dirty="0" err="1"/>
              <a:t>ôÛm</a:t>
            </a:r>
            <a:r>
              <a:rPr lang="en-IN" sz="4100" dirty="0"/>
              <a:t> </a:t>
            </a:r>
            <a:r>
              <a:rPr lang="en-IN" sz="4100" dirty="0" err="1"/>
              <a:t>úNôokÕ</a:t>
            </a:r>
            <a:r>
              <a:rPr lang="en-IN" sz="4100" dirty="0"/>
              <a:t> </a:t>
            </a:r>
            <a:r>
              <a:rPr lang="en-IN" sz="4100" dirty="0" err="1"/>
              <a:t>úTôY§pûX</a:t>
            </a:r>
            <a:r>
              <a:rPr lang="en-IN" sz="4100" dirty="0"/>
              <a:t> R[</a:t>
            </a:r>
            <a:r>
              <a:rPr lang="en-IN" sz="4100" dirty="0" err="1"/>
              <a:t>okÕ</a:t>
            </a:r>
            <a:r>
              <a:rPr lang="en-IN" sz="4100" dirty="0"/>
              <a:t> ®</a:t>
            </a:r>
            <a:r>
              <a:rPr lang="en-IN" sz="4100" dirty="0" err="1"/>
              <a:t>ÓY§pûX</a:t>
            </a:r>
            <a:endParaRPr lang="en-IN" sz="4100" dirty="0"/>
          </a:p>
          <a:p>
            <a:r>
              <a:rPr lang="en-IN" sz="4100" dirty="0" err="1"/>
              <a:t>RLlTu</a:t>
            </a:r>
            <a:r>
              <a:rPr lang="en-IN" sz="4100" dirty="0"/>
              <a:t> ¿o </a:t>
            </a:r>
            <a:r>
              <a:rPr lang="en-IN" sz="4100" dirty="0" err="1"/>
              <a:t>RôeÏ¡Èo</a:t>
            </a:r>
            <a:r>
              <a:rPr lang="en-IN" sz="4100" dirty="0"/>
              <a:t> </a:t>
            </a:r>
            <a:r>
              <a:rPr lang="en-IN" sz="4100" dirty="0" err="1"/>
              <a:t>Guû</a:t>
            </a:r>
            <a:r>
              <a:rPr lang="en-IN" sz="4100" dirty="0"/>
              <a:t>] Rs[</a:t>
            </a:r>
            <a:r>
              <a:rPr lang="en-IN" sz="4100" dirty="0" err="1"/>
              <a:t>ôP</a:t>
            </a:r>
            <a:r>
              <a:rPr lang="en-IN" sz="4100" dirty="0"/>
              <a:t> ®PUôh¼o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644920-4E95-4FB7-924B-1D86ED3BCD45}"/>
              </a:ext>
            </a:extLst>
          </p:cNvPr>
          <p:cNvSpPr txBox="1"/>
          <p:nvPr/>
        </p:nvSpPr>
        <p:spPr>
          <a:xfrm>
            <a:off x="-1" y="5372988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TÓjÕ</a:t>
            </a:r>
            <a:r>
              <a:rPr lang="en-IN" dirty="0"/>
              <a:t>\e¡ </a:t>
            </a:r>
            <a:r>
              <a:rPr lang="en-IN" dirty="0" err="1"/>
              <a:t>U¡rÜPú</a:t>
            </a:r>
            <a:r>
              <a:rPr lang="en-IN" dirty="0"/>
              <a:t>] ®¯</a:t>
            </a:r>
            <a:r>
              <a:rPr lang="en-IN" dirty="0" err="1"/>
              <a:t>jùRÝúYu</a:t>
            </a:r>
            <a:r>
              <a:rPr lang="en-IN" dirty="0"/>
              <a:t> </a:t>
            </a:r>
          </a:p>
          <a:p>
            <a:r>
              <a:rPr lang="en-IN" dirty="0" err="1"/>
              <a:t>Hù</a:t>
            </a:r>
            <a:r>
              <a:rPr lang="en-IN" dirty="0"/>
              <a:t>]²p </a:t>
            </a:r>
            <a:r>
              <a:rPr lang="en-IN" dirty="0" err="1"/>
              <a:t>LojRo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BR¬d¡uÈo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5900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66CC39-05DB-450E-B1E8-CEF11EBC4FD5}"/>
              </a:ext>
            </a:extLst>
          </p:cNvPr>
          <p:cNvSpPr txBox="1"/>
          <p:nvPr/>
        </p:nvSpPr>
        <p:spPr>
          <a:xfrm>
            <a:off x="0" y="53729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AfNªpûXúV</a:t>
            </a:r>
            <a:r>
              <a:rPr lang="en-IN" dirty="0"/>
              <a:t> </a:t>
            </a:r>
            <a:r>
              <a:rPr lang="en-IN" dirty="0" err="1"/>
              <a:t>LXdLªpûXúV</a:t>
            </a:r>
            <a:r>
              <a:rPr lang="en-IN" dirty="0"/>
              <a:t> - </a:t>
            </a:r>
            <a:r>
              <a:rPr lang="en-IN" dirty="0" err="1"/>
              <a:t>ùYt</a:t>
            </a:r>
            <a:r>
              <a:rPr lang="en-IN" dirty="0"/>
              <a:t>± </a:t>
            </a:r>
            <a:r>
              <a:rPr lang="en-IN" dirty="0" err="1"/>
              <a:t>RÚm</a:t>
            </a:r>
            <a:r>
              <a:rPr lang="en-IN" dirty="0"/>
              <a:t> </a:t>
            </a:r>
          </a:p>
          <a:p>
            <a:r>
              <a:rPr lang="en-IN" dirty="0" err="1"/>
              <a:t>LojRo</a:t>
            </a:r>
            <a:r>
              <a:rPr lang="en-IN" dirty="0"/>
              <a:t> </a:t>
            </a:r>
            <a:r>
              <a:rPr lang="en-IN" dirty="0" err="1"/>
              <a:t>Guú</a:t>
            </a:r>
            <a:r>
              <a:rPr lang="en-IN" dirty="0"/>
              <a:t>]</a:t>
            </a:r>
            <a:r>
              <a:rPr lang="en-IN" dirty="0" err="1"/>
              <a:t>ôÓ</a:t>
            </a:r>
            <a:r>
              <a:rPr lang="en-IN" dirty="0"/>
              <a:t> </a:t>
            </a:r>
            <a:r>
              <a:rPr lang="en-IN" dirty="0" err="1"/>
              <a:t>úRôp</a:t>
            </a:r>
            <a:r>
              <a:rPr lang="en-IN" dirty="0"/>
              <a:t>® </a:t>
            </a:r>
            <a:r>
              <a:rPr lang="en-IN" dirty="0" err="1"/>
              <a:t>Gußm</a:t>
            </a:r>
            <a:r>
              <a:rPr lang="en-IN" dirty="0"/>
              <a:t> G]</a:t>
            </a:r>
            <a:r>
              <a:rPr lang="en-IN" dirty="0" err="1"/>
              <a:t>d¡pûXúV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8319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62C805-4A1C-4B50-918B-A7C8BE63D615}"/>
              </a:ext>
            </a:extLst>
          </p:cNvPr>
          <p:cNvSpPr txBox="1"/>
          <p:nvPr/>
        </p:nvSpPr>
        <p:spPr>
          <a:xfrm>
            <a:off x="0" y="536511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JußdÏm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LXeLôUp</a:t>
            </a:r>
            <a:r>
              <a:rPr lang="en-IN" dirty="0"/>
              <a:t> </a:t>
            </a:r>
            <a:r>
              <a:rPr lang="en-IN" dirty="0" err="1"/>
              <a:t>vúRôjR¬lúTu</a:t>
            </a:r>
            <a:r>
              <a:rPr lang="en-IN" dirty="0"/>
              <a:t> </a:t>
            </a:r>
            <a:r>
              <a:rPr lang="en-IN" dirty="0" err="1"/>
              <a:t>A±ÜdùLhPô</a:t>
            </a:r>
            <a:r>
              <a:rPr lang="en-IN" dirty="0"/>
              <a:t> </a:t>
            </a:r>
            <a:r>
              <a:rPr lang="en-IN" dirty="0" err="1"/>
              <a:t>úTo</a:t>
            </a:r>
            <a:r>
              <a:rPr lang="en-IN" dirty="0"/>
              <a:t> </a:t>
            </a:r>
            <a:r>
              <a:rPr lang="en-IN" dirty="0" err="1"/>
              <a:t>AûU</a:t>
            </a:r>
            <a:r>
              <a:rPr lang="en-IN" dirty="0"/>
              <a:t>§ </a:t>
            </a:r>
            <a:r>
              <a:rPr lang="en-IN" dirty="0" err="1"/>
              <a:t>TôÕLôdÏúR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82772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44C43A-B185-40AF-B5EA-7E359F4BEB07}"/>
              </a:ext>
            </a:extLst>
          </p:cNvPr>
          <p:cNvSpPr txBox="1"/>
          <p:nvPr/>
        </p:nvSpPr>
        <p:spPr>
          <a:xfrm>
            <a:off x="0" y="5622363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¿o ®</a:t>
            </a:r>
            <a:r>
              <a:rPr lang="en-IN" dirty="0" err="1"/>
              <a:t>ÚmTjRdLûY</a:t>
            </a:r>
            <a:r>
              <a:rPr lang="en-IN" dirty="0"/>
              <a:t> </a:t>
            </a:r>
            <a:r>
              <a:rPr lang="en-IN" dirty="0" err="1"/>
              <a:t>çnûUVô</a:t>
            </a:r>
            <a:r>
              <a:rPr lang="en-IN" dirty="0"/>
              <a:t>]</a:t>
            </a:r>
            <a:r>
              <a:rPr lang="en-IN" dirty="0" err="1"/>
              <a:t>ûY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9934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545294-2F9B-4560-BE44-2B0FB90E32EE}"/>
              </a:ext>
            </a:extLst>
          </p:cNvPr>
          <p:cNvSpPr txBox="1"/>
          <p:nvPr/>
        </p:nvSpPr>
        <p:spPr>
          <a:xfrm>
            <a:off x="-1" y="5361110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AûYLû</a:t>
            </a:r>
            <a:r>
              <a:rPr lang="en-IN" dirty="0"/>
              <a:t>[</a:t>
            </a:r>
            <a:r>
              <a:rPr lang="en-IN" dirty="0" err="1"/>
              <a:t>úV</a:t>
            </a:r>
            <a:r>
              <a:rPr lang="en-IN" dirty="0"/>
              <a:t> §</a:t>
            </a:r>
            <a:r>
              <a:rPr lang="en-IN" dirty="0" err="1"/>
              <a:t>Vô</a:t>
            </a:r>
            <a:r>
              <a:rPr lang="en-IN" dirty="0"/>
              <a:t>]m </a:t>
            </a:r>
            <a:r>
              <a:rPr lang="en-IN" dirty="0" err="1"/>
              <a:t>ùNn¡uú</a:t>
            </a:r>
            <a:r>
              <a:rPr lang="en-IN" dirty="0"/>
              <a:t>\u </a:t>
            </a:r>
          </a:p>
          <a:p>
            <a:r>
              <a:rPr lang="en-IN" dirty="0"/>
              <a:t>§]m </a:t>
            </a:r>
            <a:r>
              <a:rPr lang="en-IN" dirty="0" err="1"/>
              <a:t>A±dûL</a:t>
            </a:r>
            <a:r>
              <a:rPr lang="en-IN" dirty="0"/>
              <a:t> </a:t>
            </a:r>
            <a:r>
              <a:rPr lang="en-IN" dirty="0" err="1"/>
              <a:t>ùNnÕ</a:t>
            </a:r>
            <a:r>
              <a:rPr lang="en-IN" dirty="0"/>
              <a:t> </a:t>
            </a:r>
            <a:r>
              <a:rPr lang="en-IN" dirty="0" err="1"/>
              <a:t>ù_Vm</a:t>
            </a:r>
            <a:r>
              <a:rPr lang="en-IN" dirty="0"/>
              <a:t> </a:t>
            </a:r>
            <a:r>
              <a:rPr lang="en-IN" dirty="0" err="1"/>
              <a:t>GÓlúTu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6076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1562</TotalTime>
  <Words>154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63</cp:revision>
  <dcterms:created xsi:type="dcterms:W3CDTF">2019-11-02T16:27:41Z</dcterms:created>
  <dcterms:modified xsi:type="dcterms:W3CDTF">2022-02-27T03:25:20Z</dcterms:modified>
</cp:coreProperties>
</file>