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4" r:id="rId16"/>
    <p:sldId id="403" r:id="rId17"/>
    <p:sldId id="405" r:id="rId18"/>
    <p:sldId id="4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A49F0-C113-46F4-8B6D-D939192CECA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CWeÏúU</a:t>
            </a:r>
            <a:r>
              <a:rPr lang="en-IN" dirty="0"/>
              <a:t> Gu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CWdLj§u</a:t>
            </a:r>
            <a:r>
              <a:rPr lang="en-IN" dirty="0"/>
              <a:t> </a:t>
            </a:r>
            <a:r>
              <a:rPr lang="en-IN" dirty="0" err="1"/>
              <a:t>IÑY¬VúU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D7FFC-EE85-4B62-810C-6C1CE3272ED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Aj</a:t>
            </a:r>
            <a:r>
              <a:rPr lang="en-IN" dirty="0"/>
              <a:t>§ </a:t>
            </a:r>
            <a:r>
              <a:rPr lang="en-IN" dirty="0" err="1"/>
              <a:t>UWj§tÏ</a:t>
            </a:r>
            <a:r>
              <a:rPr lang="en-IN" dirty="0"/>
              <a:t> </a:t>
            </a:r>
            <a:r>
              <a:rPr lang="en-IN" dirty="0" err="1"/>
              <a:t>Auß</a:t>
            </a:r>
            <a:r>
              <a:rPr lang="en-IN" dirty="0"/>
              <a:t> </a:t>
            </a:r>
            <a:r>
              <a:rPr lang="en-IN" dirty="0" err="1"/>
              <a:t>CWe¡Éo</a:t>
            </a:r>
            <a:endParaRPr lang="en-IN" dirty="0"/>
          </a:p>
          <a:p>
            <a:r>
              <a:rPr lang="en-IN" dirty="0" err="1"/>
              <a:t>AkR</a:t>
            </a:r>
            <a:r>
              <a:rPr lang="en-IN" dirty="0"/>
              <a:t> </a:t>
            </a:r>
            <a:r>
              <a:rPr lang="en-IN" dirty="0" err="1"/>
              <a:t>ù_TeúLÞúU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DFC28-B63B-4D93-94C5-FC668C8732E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úNôRû]«u± CWh£j¾úW</a:t>
            </a:r>
          </a:p>
          <a:p>
            <a:r>
              <a:rPr lang="en-IN" dirty="0" err="1"/>
              <a:t>úNôúRôªu</a:t>
            </a:r>
            <a:r>
              <a:rPr lang="en-IN" dirty="0"/>
              <a:t> </a:t>
            </a:r>
            <a:r>
              <a:rPr lang="en-IN" dirty="0" err="1"/>
              <a:t>TdRû</a:t>
            </a:r>
            <a:r>
              <a:rPr lang="en-IN" dirty="0"/>
              <a:t>]</a:t>
            </a:r>
            <a:r>
              <a:rPr lang="en-IN" dirty="0" err="1"/>
              <a:t>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B5489-F70E-4DA4-82ED-972A00D6BA3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B©WLôm</a:t>
            </a:r>
            <a:r>
              <a:rPr lang="en-IN" dirty="0"/>
              <a:t> </a:t>
            </a:r>
            <a:r>
              <a:rPr lang="en-IN" dirty="0" err="1"/>
              <a:t>Auß</a:t>
            </a:r>
            <a:r>
              <a:rPr lang="en-IN" dirty="0"/>
              <a:t> </a:t>
            </a:r>
            <a:r>
              <a:rPr lang="en-IN" dirty="0" err="1"/>
              <a:t>úYi</a:t>
            </a:r>
            <a:r>
              <a:rPr lang="en-IN" dirty="0"/>
              <a:t>¥ ù_©</a:t>
            </a:r>
            <a:r>
              <a:rPr lang="en-IN" dirty="0" err="1"/>
              <a:t>jRúRôo</a:t>
            </a:r>
            <a:endParaRPr lang="en-IN" dirty="0"/>
          </a:p>
          <a:p>
            <a:r>
              <a:rPr lang="en-IN" dirty="0"/>
              <a:t>B§ </a:t>
            </a:r>
            <a:r>
              <a:rPr lang="en-IN" dirty="0" err="1"/>
              <a:t>ù_TeúLÞúU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B6D55-62BB-4CC0-8475-C5B0BFAF387E}"/>
              </a:ext>
            </a:extLst>
          </p:cNvPr>
          <p:cNvSpPr txBox="1"/>
          <p:nvPr/>
        </p:nvSpPr>
        <p:spPr>
          <a:xfrm>
            <a:off x="0" y="540425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IkÕ LiPj§u _]j§tLôL</a:t>
            </a:r>
          </a:p>
          <a:p>
            <a:r>
              <a:rPr lang="en-IN" dirty="0" err="1"/>
              <a:t>IeLôVeLs</a:t>
            </a:r>
            <a:r>
              <a:rPr lang="en-IN" dirty="0"/>
              <a:t> </a:t>
            </a:r>
            <a:r>
              <a:rPr lang="en-IN" dirty="0" err="1"/>
              <a:t>HtÈúW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13B3C-AD24-4C67-8D7A-B282ADA4591E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á± </a:t>
            </a:r>
            <a:r>
              <a:rPr lang="en-IN" dirty="0" err="1"/>
              <a:t>U¥úYôûWj</a:t>
            </a:r>
            <a:endParaRPr lang="en-IN" dirty="0"/>
          </a:p>
          <a:p>
            <a:r>
              <a:rPr lang="en-IN" dirty="0" err="1"/>
              <a:t>úRÓm</a:t>
            </a:r>
            <a:r>
              <a:rPr lang="en-IN" dirty="0"/>
              <a:t> </a:t>
            </a:r>
            <a:r>
              <a:rPr lang="en-IN" dirty="0" err="1"/>
              <a:t>ù_TeúLÞúU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AA89C-F92D-47BD-8493-64C6B2E2DC2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</a:t>
            </a:r>
            <a:r>
              <a:rPr lang="en-IN" dirty="0" err="1"/>
              <a:t>sû</a:t>
            </a:r>
            <a:r>
              <a:rPr lang="en-IN" dirty="0"/>
              <a:t>[Ls </a:t>
            </a:r>
            <a:r>
              <a:rPr lang="en-IN" dirty="0" err="1"/>
              <a:t>AlTm</a:t>
            </a:r>
            <a:r>
              <a:rPr lang="en-IN" dirty="0"/>
              <a:t> ¡</a:t>
            </a:r>
            <a:r>
              <a:rPr lang="en-IN" dirty="0" err="1"/>
              <a:t>ûPj§PôúRô</a:t>
            </a:r>
            <a:endParaRPr lang="en-IN" dirty="0"/>
          </a:p>
          <a:p>
            <a:r>
              <a:rPr lang="en-IN" dirty="0" err="1"/>
              <a:t>úTûRLs</a:t>
            </a:r>
            <a:r>
              <a:rPr lang="en-IN" dirty="0"/>
              <a:t> </a:t>
            </a:r>
            <a:r>
              <a:rPr lang="en-IN" dirty="0" err="1"/>
              <a:t>úLh¥PúY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22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C9FC8-D0F7-4A75-8A23-735AD90493A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úUû</a:t>
            </a:r>
            <a:r>
              <a:rPr lang="en-IN" dirty="0"/>
              <a:t>_ </a:t>
            </a:r>
            <a:r>
              <a:rPr lang="en-IN" dirty="0" err="1"/>
              <a:t>Õ¦ódûLLs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G]d </a:t>
            </a:r>
            <a:r>
              <a:rPr lang="en-IN" dirty="0" err="1"/>
              <a:t>ùLgÑm</a:t>
            </a:r>
            <a:endParaRPr lang="en-IN" dirty="0"/>
          </a:p>
          <a:p>
            <a:r>
              <a:rPr lang="en-IN" dirty="0" err="1"/>
              <a:t>UôkRo</a:t>
            </a:r>
            <a:r>
              <a:rPr lang="en-IN" dirty="0"/>
              <a:t> </a:t>
            </a:r>
            <a:r>
              <a:rPr lang="en-IN" dirty="0" err="1"/>
              <a:t>ù_Te</a:t>
            </a:r>
            <a:r>
              <a:rPr lang="en-IN" dirty="0"/>
              <a:t> </a:t>
            </a:r>
            <a:r>
              <a:rPr lang="en-IN" dirty="0" err="1"/>
              <a:t>úLÞúU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900BE-2532-4642-ACF3-9995B05CF7E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RôÚm E«o Áh£ NûTR²p</a:t>
            </a:r>
          </a:p>
          <a:p>
            <a:r>
              <a:rPr lang="pt-BR" dirty="0"/>
              <a:t>úNôÚm Es[m Á[úY</a:t>
            </a:r>
          </a:p>
        </p:txBody>
      </p:sp>
    </p:spTree>
    <p:extLst>
      <p:ext uri="{BB962C8B-B14F-4D97-AF65-F5344CB8AC3E}">
        <p14:creationId xmlns:p14="http://schemas.microsoft.com/office/powerpoint/2010/main" val="3998756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41A73-47E2-4F01-BEA7-DC62C561F67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LojRôúY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_]m </a:t>
            </a:r>
            <a:r>
              <a:rPr lang="en-IN" dirty="0" err="1"/>
              <a:t>ùNjR</a:t>
            </a:r>
            <a:r>
              <a:rPr lang="en-IN" dirty="0"/>
              <a:t> ¨</a:t>
            </a:r>
            <a:r>
              <a:rPr lang="en-IN" dirty="0" err="1"/>
              <a:t>ûX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</a:p>
          <a:p>
            <a:r>
              <a:rPr lang="en-IN" dirty="0" err="1"/>
              <a:t>TdRo</a:t>
            </a:r>
            <a:r>
              <a:rPr lang="en-IN" dirty="0"/>
              <a:t> </a:t>
            </a:r>
            <a:r>
              <a:rPr lang="en-IN" dirty="0" err="1"/>
              <a:t>ù_TeúLÞúU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8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C8740-DBBF-47EF-A930-5F05F2A7153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á® LR±úV CWÜm TLÛúU</a:t>
            </a:r>
          </a:p>
          <a:p>
            <a:r>
              <a:rPr lang="en-IN" dirty="0" err="1"/>
              <a:t>ùLgÑm</a:t>
            </a:r>
            <a:r>
              <a:rPr lang="en-IN" dirty="0"/>
              <a:t> </a:t>
            </a:r>
            <a:r>
              <a:rPr lang="en-IN" dirty="0" err="1"/>
              <a:t>ù_Tm</a:t>
            </a:r>
            <a:r>
              <a:rPr lang="en-IN" dirty="0"/>
              <a:t> </a:t>
            </a:r>
            <a:r>
              <a:rPr lang="en-IN" dirty="0" err="1"/>
              <a:t>úLÞúU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3D0CF-84B4-4180-8CD8-3A91760AFA0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GUdLôn</a:t>
            </a:r>
            <a:r>
              <a:rPr lang="en-IN" dirty="0"/>
              <a:t> </a:t>
            </a:r>
            <a:r>
              <a:rPr lang="en-IN" dirty="0" err="1"/>
              <a:t>T¬kÕ</a:t>
            </a:r>
            <a:r>
              <a:rPr lang="en-IN" dirty="0"/>
              <a:t> </a:t>
            </a:r>
            <a:r>
              <a:rPr lang="en-IN" dirty="0" err="1"/>
              <a:t>úTÑm</a:t>
            </a:r>
            <a:endParaRPr lang="en-IN" dirty="0"/>
          </a:p>
          <a:p>
            <a:r>
              <a:rPr lang="en-IN" dirty="0" err="1"/>
              <a:t>Ss°W®u</a:t>
            </a:r>
            <a:r>
              <a:rPr lang="en-IN" dirty="0"/>
              <a:t> </a:t>
            </a:r>
            <a:r>
              <a:rPr lang="en-IN" dirty="0" err="1"/>
              <a:t>SiTú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0D775-1AFF-4BB6-B4AC-12B5EF38EEE8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Au©u ©Rô Øu²p ¨uß ù_©j§Óm</a:t>
            </a:r>
          </a:p>
          <a:p>
            <a:r>
              <a:rPr lang="en-IN" dirty="0" err="1"/>
              <a:t>AuTo</a:t>
            </a:r>
            <a:r>
              <a:rPr lang="en-IN" dirty="0"/>
              <a:t> </a:t>
            </a:r>
            <a:r>
              <a:rPr lang="en-IN" dirty="0" err="1"/>
              <a:t>ù_TeúLÞúU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A15F2-112E-49A1-AE97-B89196386EF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¬«p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RkR</a:t>
            </a:r>
            <a:endParaRPr lang="en-IN" dirty="0"/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úVÑ</a:t>
            </a:r>
            <a:r>
              <a:rPr lang="en-IN" dirty="0"/>
              <a:t> </a:t>
            </a:r>
            <a:r>
              <a:rPr lang="en-IN" dirty="0" err="1"/>
              <a:t>SôRô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1B886-C641-48ED-986E-236E7652A0C1}"/>
              </a:ext>
            </a:extLst>
          </p:cNvPr>
          <p:cNvSpPr txBox="1"/>
          <p:nvPr/>
        </p:nvSpPr>
        <p:spPr>
          <a:xfrm>
            <a:off x="-58724" y="5406518"/>
            <a:ext cx="1225072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GeLÞs</a:t>
            </a:r>
            <a:r>
              <a:rPr lang="en-IN" dirty="0"/>
              <a:t>[m </a:t>
            </a:r>
            <a:r>
              <a:rPr lang="en-IN" dirty="0" err="1"/>
              <a:t>EkR</a:t>
            </a:r>
            <a:r>
              <a:rPr lang="en-IN" dirty="0"/>
              <a:t>]</a:t>
            </a:r>
            <a:r>
              <a:rPr lang="en-IN" dirty="0" err="1"/>
              <a:t>uTôp</a:t>
            </a:r>
            <a:endParaRPr lang="en-IN" dirty="0"/>
          </a:p>
          <a:p>
            <a:r>
              <a:rPr lang="en-IN" dirty="0"/>
              <a:t>¨û\</a:t>
            </a:r>
            <a:r>
              <a:rPr lang="en-IN" dirty="0" err="1"/>
              <a:t>kÕmûUj</a:t>
            </a:r>
            <a:r>
              <a:rPr lang="en-IN" dirty="0"/>
              <a:t> </a:t>
            </a:r>
            <a:r>
              <a:rPr lang="en-IN" dirty="0" err="1"/>
              <a:t>Õ§j§P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78DA5-FCDF-44DA-B030-135F35574E5F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Auß</a:t>
            </a:r>
            <a:r>
              <a:rPr lang="fr-FR" dirty="0"/>
              <a:t> ¨²úY </a:t>
            </a:r>
            <a:r>
              <a:rPr lang="fr-FR" dirty="0" err="1"/>
              <a:t>A¯ûY</a:t>
            </a:r>
            <a:r>
              <a:rPr lang="fr-FR" dirty="0"/>
              <a:t> </a:t>
            </a:r>
            <a:r>
              <a:rPr lang="fr-FR" dirty="0" err="1"/>
              <a:t>LiúP</a:t>
            </a:r>
            <a:endParaRPr lang="fr-FR" dirty="0"/>
          </a:p>
          <a:p>
            <a:r>
              <a:rPr lang="en-IN" dirty="0" err="1"/>
              <a:t>AuúT</a:t>
            </a:r>
            <a:r>
              <a:rPr lang="en-IN" dirty="0"/>
              <a:t> C\</a:t>
            </a:r>
            <a:r>
              <a:rPr lang="en-IN" dirty="0" err="1"/>
              <a:t>e¡ÉúW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963EE-6495-472E-8D2A-CFCFC879704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úVô</a:t>
            </a:r>
            <a:r>
              <a:rPr lang="en-IN" dirty="0"/>
              <a:t>]ô </a:t>
            </a:r>
            <a:r>
              <a:rPr lang="en-IN" dirty="0" err="1"/>
              <a:t>EûWjR</a:t>
            </a:r>
            <a:r>
              <a:rPr lang="en-IN" dirty="0"/>
              <a:t> Rm </a:t>
            </a:r>
            <a:r>
              <a:rPr lang="en-IN" dirty="0" err="1"/>
              <a:t>BúXôNû</a:t>
            </a:r>
            <a:r>
              <a:rPr lang="en-IN" dirty="0"/>
              <a:t>] </a:t>
            </a:r>
            <a:r>
              <a:rPr lang="en-IN" dirty="0" err="1"/>
              <a:t>RkÕ</a:t>
            </a:r>
            <a:endParaRPr lang="en-IN" dirty="0"/>
          </a:p>
          <a:p>
            <a:r>
              <a:rPr lang="en-IN" dirty="0" err="1"/>
              <a:t>HûZ</a:t>
            </a:r>
            <a:r>
              <a:rPr lang="en-IN" dirty="0"/>
              <a:t> </a:t>
            </a:r>
            <a:r>
              <a:rPr lang="en-IN" dirty="0" err="1"/>
              <a:t>ù_TeúLÞúU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159BA-A279-464C-A468-8BAFCABB8F7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GjRû</a:t>
            </a:r>
            <a:r>
              <a:rPr lang="en-IN" dirty="0"/>
              <a:t>] </a:t>
            </a:r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N¡jÕ</a:t>
            </a:r>
            <a:r>
              <a:rPr lang="en-IN" dirty="0"/>
              <a:t> Áh¼o</a:t>
            </a:r>
          </a:p>
          <a:p>
            <a:r>
              <a:rPr lang="en-IN" dirty="0" err="1"/>
              <a:t>GpXôúU</a:t>
            </a:r>
            <a:r>
              <a:rPr lang="en-IN" dirty="0"/>
              <a:t> </a:t>
            </a:r>
            <a:r>
              <a:rPr lang="en-IN" dirty="0" err="1"/>
              <a:t>ÅQôÏúUô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229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2020-11-09T05:19:30Z</dcterms:modified>
</cp:coreProperties>
</file>