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E91B4ED7-E279-46C3-B183-E78E41608330}"/>
    <pc:docChg chg="modSld">
      <pc:chgData name="Samson Christopher" userId="6a13b5f1e64a53ae" providerId="LiveId" clId="{E91B4ED7-E279-46C3-B183-E78E41608330}" dt="2020-11-15T01:53:50.325" v="1" actId="20577"/>
      <pc:docMkLst>
        <pc:docMk/>
      </pc:docMkLst>
      <pc:sldChg chg="modSp mod">
        <pc:chgData name="Samson Christopher" userId="6a13b5f1e64a53ae" providerId="LiveId" clId="{E91B4ED7-E279-46C3-B183-E78E41608330}" dt="2020-11-15T01:53:50.325" v="1" actId="20577"/>
        <pc:sldMkLst>
          <pc:docMk/>
          <pc:sldMk cId="850099564" sldId="390"/>
        </pc:sldMkLst>
        <pc:spChg chg="mod">
          <ac:chgData name="Samson Christopher" userId="6a13b5f1e64a53ae" providerId="LiveId" clId="{E91B4ED7-E279-46C3-B183-E78E41608330}" dt="2020-11-15T01:53:50.325" v="1" actId="20577"/>
          <ac:spMkLst>
            <pc:docMk/>
            <pc:sldMk cId="850099564" sldId="390"/>
            <ac:spMk id="4" creationId="{BBA47449-FEA7-458F-B283-8B58689641B9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6FB1-1025-4E54-B688-BE8F625287A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Gm </a:t>
            </a:r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YôNvRXUÕúY</a:t>
            </a:r>
            <a:endParaRPr lang="en-IN" dirty="0"/>
          </a:p>
          <a:p>
            <a:r>
              <a:rPr lang="en-IN" dirty="0"/>
              <a:t>Gm </a:t>
            </a:r>
            <a:r>
              <a:rPr lang="en-IN" dirty="0" err="1"/>
              <a:t>éWQ</a:t>
            </a:r>
            <a:r>
              <a:rPr lang="en-IN" dirty="0"/>
              <a:t> º</a:t>
            </a:r>
            <a:r>
              <a:rPr lang="en-IN" dirty="0" err="1"/>
              <a:t>úVôú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294F3-5C3F-4C59-BF99-CCCFD1CF173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KhPúU</a:t>
            </a:r>
            <a:r>
              <a:rPr lang="en-IN" dirty="0"/>
              <a:t> </a:t>
            </a:r>
            <a:r>
              <a:rPr lang="en-IN" dirty="0" err="1"/>
              <a:t>ù_VUôn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K¥úV</a:t>
            </a:r>
            <a:r>
              <a:rPr lang="en-IN" dirty="0"/>
              <a:t> </a:t>
            </a:r>
            <a:r>
              <a:rPr lang="en-IN" dirty="0" err="1"/>
              <a:t>Ø¥dL</a:t>
            </a:r>
            <a:endParaRPr lang="en-IN" dirty="0"/>
          </a:p>
          <a:p>
            <a:r>
              <a:rPr lang="en-IN" dirty="0" err="1"/>
              <a:t>JqùYôÚ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×§V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6EE82-37DB-44DC-9EDE-FAB6AAACAF4D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NôTeLÞm</a:t>
            </a:r>
            <a:r>
              <a:rPr lang="en-IN" dirty="0"/>
              <a:t> ×® </a:t>
            </a:r>
            <a:r>
              <a:rPr lang="en-IN" dirty="0" err="1"/>
              <a:t>BûNÙm</a:t>
            </a:r>
            <a:r>
              <a:rPr lang="en-IN" dirty="0"/>
              <a:t> ù_«</a:t>
            </a:r>
            <a:r>
              <a:rPr lang="en-IN" dirty="0" err="1"/>
              <a:t>júRôo</a:t>
            </a:r>
            <a:endParaRPr lang="en-IN" dirty="0"/>
          </a:p>
          <a:p>
            <a:r>
              <a:rPr lang="en-IN" dirty="0" err="1"/>
              <a:t>TôÝXûL</a:t>
            </a:r>
            <a:r>
              <a:rPr lang="en-IN" dirty="0"/>
              <a:t>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Rôi</a:t>
            </a:r>
            <a:r>
              <a:rPr lang="en-IN" dirty="0"/>
              <a:t>¥ </a:t>
            </a:r>
            <a:r>
              <a:rPr lang="en-IN" dirty="0" err="1"/>
              <a:t>AdLûW</a:t>
            </a:r>
            <a:r>
              <a:rPr lang="en-IN" dirty="0"/>
              <a:t> </a:t>
            </a:r>
            <a:r>
              <a:rPr lang="en-IN" dirty="0" err="1"/>
              <a:t>úNoúYôm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8DB70-A815-4BB0-88C0-3DD149A9EDBD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YôûXÙm</a:t>
            </a:r>
            <a:r>
              <a:rPr lang="en-IN" dirty="0"/>
              <a:t> </a:t>
            </a:r>
            <a:r>
              <a:rPr lang="en-IN" dirty="0" err="1"/>
              <a:t>ÑZt</a:t>
            </a:r>
            <a:r>
              <a:rPr lang="en-IN" dirty="0"/>
              <a:t>± </a:t>
            </a:r>
            <a:r>
              <a:rPr lang="en-IN" dirty="0" err="1"/>
              <a:t>YÛNolTm</a:t>
            </a:r>
            <a:r>
              <a:rPr lang="en-IN" dirty="0"/>
              <a:t> </a:t>
            </a:r>
            <a:r>
              <a:rPr lang="en-IN" dirty="0" err="1"/>
              <a:t>úRôu±ÓúR</a:t>
            </a:r>
            <a:endParaRPr lang="en-IN" dirty="0"/>
          </a:p>
          <a:p>
            <a:r>
              <a:rPr lang="en-IN" dirty="0"/>
              <a:t>ÅW </a:t>
            </a:r>
            <a:r>
              <a:rPr lang="en-IN" dirty="0" err="1"/>
              <a:t>Bi©sû</a:t>
            </a:r>
            <a:r>
              <a:rPr lang="en-IN" dirty="0"/>
              <a:t>[</a:t>
            </a:r>
            <a:r>
              <a:rPr lang="en-IN" dirty="0" err="1"/>
              <a:t>ûV</a:t>
            </a:r>
            <a:r>
              <a:rPr lang="en-IN" dirty="0"/>
              <a:t> ®</a:t>
            </a:r>
            <a:r>
              <a:rPr lang="en-IN" dirty="0" err="1"/>
              <a:t>ÝeL</a:t>
            </a:r>
            <a:r>
              <a:rPr lang="en-IN" dirty="0"/>
              <a:t> </a:t>
            </a:r>
            <a:r>
              <a:rPr lang="en-IN" dirty="0" err="1"/>
              <a:t>YûLúRÓúR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E2731-BB98-4149-AEB8-55FCA7E730F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 Ad¡²Vôp AûRj¾d </a:t>
            </a:r>
            <a:r>
              <a:rPr lang="en-IN" dirty="0" err="1"/>
              <a:t>ùLôÞj§ÓúYôm</a:t>
            </a:r>
            <a:endParaRPr lang="en-IN" dirty="0"/>
          </a:p>
          <a:p>
            <a:r>
              <a:rPr lang="en-IN" dirty="0" err="1"/>
              <a:t>YpXûU</a:t>
            </a:r>
            <a:r>
              <a:rPr lang="en-IN" dirty="0"/>
              <a:t> ª</a:t>
            </a:r>
            <a:r>
              <a:rPr lang="en-IN" dirty="0" err="1"/>
              <a:t>ÏkR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SôUj§úX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3932-540A-415B-B441-1A2C8AB1184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Y¯úV</a:t>
            </a:r>
            <a:r>
              <a:rPr lang="en-IN" dirty="0"/>
              <a:t> C\e¡ </a:t>
            </a:r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  <a:p>
            <a:r>
              <a:rPr lang="en-IN" dirty="0" err="1"/>
              <a:t>YôgûNVôn</a:t>
            </a:r>
            <a:r>
              <a:rPr lang="en-IN" dirty="0"/>
              <a:t> </a:t>
            </a:r>
            <a:r>
              <a:rPr lang="en-IN" dirty="0" err="1"/>
              <a:t>NûTVôn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úVÑûY</a:t>
            </a:r>
            <a:r>
              <a:rPr lang="en-IN" dirty="0"/>
              <a:t> </a:t>
            </a:r>
            <a:r>
              <a:rPr lang="en-IN" dirty="0" err="1"/>
              <a:t>Nk§lúTôm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4EB3-149B-4C00-B55C-5C403D8AB09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Áh©u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ùSÚeL</a:t>
            </a:r>
            <a:r>
              <a:rPr lang="en-IN" dirty="0"/>
              <a:t> </a:t>
            </a:r>
            <a:r>
              <a:rPr lang="en-IN" dirty="0" err="1"/>
              <a:t>RûXLs</a:t>
            </a:r>
            <a:r>
              <a:rPr lang="en-IN" dirty="0"/>
              <a:t> </a:t>
            </a:r>
            <a:r>
              <a:rPr lang="en-IN" dirty="0" err="1"/>
              <a:t>EVoj§ÓúYôm</a:t>
            </a:r>
            <a:endParaRPr lang="en-IN" dirty="0"/>
          </a:p>
          <a:p>
            <a:r>
              <a:rPr lang="en-IN" dirty="0" err="1"/>
              <a:t>Uj§V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]®</a:t>
            </a:r>
            <a:r>
              <a:rPr lang="en-IN" dirty="0" err="1"/>
              <a:t>Úk§p</a:t>
            </a:r>
            <a:r>
              <a:rPr lang="en-IN" dirty="0"/>
              <a:t> </a:t>
            </a:r>
            <a:r>
              <a:rPr lang="en-IN" dirty="0" err="1"/>
              <a:t>TeLûPk§ÓúYôm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47449-FEA7-458F-B283-8B58689641B9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LuUûX«u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LÝÏúTôp</a:t>
            </a:r>
            <a:endParaRPr lang="en-IN" dirty="0"/>
          </a:p>
          <a:p>
            <a:r>
              <a:rPr lang="en-IN" dirty="0"/>
              <a:t>Eu]</a:t>
            </a:r>
            <a:r>
              <a:rPr lang="en-IN" dirty="0" err="1"/>
              <a:t>Rj§p</a:t>
            </a:r>
            <a:r>
              <a:rPr lang="en-IN" dirty="0"/>
              <a:t> </a:t>
            </a:r>
            <a:r>
              <a:rPr lang="en-IN" dirty="0" err="1"/>
              <a:t>YôrúYôm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7F5A5-3886-4DE9-AD38-D5051FD649B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TdRoLú</a:t>
            </a:r>
            <a:r>
              <a:rPr lang="en-IN" dirty="0"/>
              <a:t>[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ùTtú</a:t>
            </a:r>
            <a:r>
              <a:rPr lang="en-IN" dirty="0"/>
              <a:t>\</a:t>
            </a:r>
          </a:p>
          <a:p>
            <a:r>
              <a:rPr lang="en-IN" dirty="0"/>
              <a:t>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LôiúTôm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42536-EC40-4FA7-883B-E5E6738A68B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Oô</a:t>
            </a:r>
            <a:r>
              <a:rPr lang="en-IN" dirty="0"/>
              <a:t>]d </a:t>
            </a:r>
            <a:r>
              <a:rPr lang="en-IN" dirty="0" err="1"/>
              <a:t>LuUûXúV</a:t>
            </a:r>
            <a:r>
              <a:rPr lang="en-IN" dirty="0"/>
              <a:t> ¡±</a:t>
            </a:r>
            <a:r>
              <a:rPr lang="en-IN" dirty="0" err="1"/>
              <a:t>vúRÑ</a:t>
            </a:r>
            <a:r>
              <a:rPr lang="en-IN" dirty="0"/>
              <a:t> Gm </a:t>
            </a:r>
            <a:r>
              <a:rPr lang="en-IN" dirty="0" err="1"/>
              <a:t>AWúQ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 ºúVô²úX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©\</a:t>
            </a:r>
            <a:r>
              <a:rPr lang="en-IN" dirty="0" err="1"/>
              <a:t>kúRôm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9FFA9-33AB-40F4-8242-32D0058464A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HÝ </a:t>
            </a:r>
            <a:r>
              <a:rPr lang="en-IN" dirty="0" err="1"/>
              <a:t>çiLÞPu</a:t>
            </a:r>
            <a:r>
              <a:rPr lang="en-IN" dirty="0"/>
              <a:t> §P </a:t>
            </a:r>
            <a:r>
              <a:rPr lang="en-IN" dirty="0" err="1"/>
              <a:t>Av§TôWØPu</a:t>
            </a:r>
            <a:endParaRPr lang="en-IN" dirty="0"/>
          </a:p>
          <a:p>
            <a:r>
              <a:rPr lang="en-IN" dirty="0" err="1"/>
              <a:t>HÑ®u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ÅPôn</a:t>
            </a:r>
            <a:r>
              <a:rPr lang="en-IN" dirty="0"/>
              <a:t> </a:t>
            </a:r>
            <a:r>
              <a:rPr lang="en-IN" dirty="0" err="1"/>
              <a:t>SôªXe¡ÓúYôm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CC678-6107-4BA5-A262-838195814F1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éWQúU</a:t>
            </a:r>
            <a:r>
              <a:rPr lang="en-IN" dirty="0"/>
              <a:t> </a:t>
            </a:r>
            <a:r>
              <a:rPr lang="en-IN" dirty="0" err="1"/>
              <a:t>A§úX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CúVÑ®Pm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</a:t>
            </a:r>
            <a:r>
              <a:rPr lang="en-IN" dirty="0" err="1"/>
              <a:t>ùTt±PúY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4B30A-ADD2-42D9-B931-F537F2859A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B®Vôp</a:t>
            </a:r>
            <a:r>
              <a:rPr lang="en-IN" dirty="0"/>
              <a:t> ¨û\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Au©úX</a:t>
            </a:r>
            <a:r>
              <a:rPr lang="en-IN" dirty="0"/>
              <a:t> </a:t>
            </a:r>
            <a:r>
              <a:rPr lang="en-IN" dirty="0" err="1"/>
              <a:t>SPkúR</a:t>
            </a:r>
            <a:endParaRPr lang="en-IN" dirty="0"/>
          </a:p>
          <a:p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úT¬uT</a:t>
            </a:r>
            <a:r>
              <a:rPr lang="en-IN" dirty="0"/>
              <a:t> </a:t>
            </a:r>
            <a:r>
              <a:rPr lang="en-IN" dirty="0" err="1"/>
              <a:t>BjUYôr®p</a:t>
            </a:r>
            <a:r>
              <a:rPr lang="en-IN" dirty="0"/>
              <a:t> B]</a:t>
            </a:r>
            <a:r>
              <a:rPr lang="en-IN" dirty="0" err="1"/>
              <a:t>kReùLôsúYôm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D4686-5AEC-4A5E-A0D2-2AA8DD2570E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Sm©dûLúV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T¬ÑjRúU</a:t>
            </a:r>
            <a:r>
              <a:rPr lang="en-IN" dirty="0"/>
              <a:t> </a:t>
            </a:r>
            <a:r>
              <a:rPr lang="en-IN" dirty="0" err="1"/>
              <a:t>Smªp</a:t>
            </a:r>
            <a:r>
              <a:rPr lang="en-IN" dirty="0"/>
              <a:t> </a:t>
            </a:r>
            <a:r>
              <a:rPr lang="en-IN" dirty="0" err="1"/>
              <a:t>éWQj§u</a:t>
            </a:r>
            <a:r>
              <a:rPr lang="en-IN" dirty="0"/>
              <a:t> </a:t>
            </a:r>
            <a:r>
              <a:rPr lang="en-IN" dirty="0" err="1"/>
              <a:t>TôÓLú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B1FD4-0774-4954-824C-2AA4B2E15E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NôVÛúU</a:t>
            </a:r>
            <a:r>
              <a:rPr lang="en-IN" dirty="0"/>
              <a:t> </a:t>
            </a:r>
            <a:r>
              <a:rPr lang="en-IN" dirty="0" err="1"/>
              <a:t>Smªp</a:t>
            </a:r>
            <a:r>
              <a:rPr lang="en-IN" dirty="0"/>
              <a:t> </a:t>
            </a:r>
            <a:r>
              <a:rPr lang="en-IN" dirty="0" err="1"/>
              <a:t>éWQm</a:t>
            </a:r>
            <a:r>
              <a:rPr lang="en-IN" dirty="0"/>
              <a:t> </a:t>
            </a:r>
            <a:r>
              <a:rPr lang="en-IN" dirty="0" err="1"/>
              <a:t>AûPV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]±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ùNpúYôm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243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2020-11-15T01:53:59Z</dcterms:modified>
</cp:coreProperties>
</file>