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313CD-A9DA-499F-8717-511BA757256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úRYú</a:t>
            </a:r>
            <a:r>
              <a:rPr lang="en-IN" dirty="0"/>
              <a:t>] Gu </a:t>
            </a:r>
            <a:r>
              <a:rPr lang="en-IN" dirty="0" err="1"/>
              <a:t>AuTú</a:t>
            </a:r>
            <a:r>
              <a:rPr lang="en-IN" dirty="0"/>
              <a:t>]</a:t>
            </a:r>
          </a:p>
          <a:p>
            <a:r>
              <a:rPr lang="en-IN" dirty="0" err="1"/>
              <a:t>Yk§ÓÅo</a:t>
            </a:r>
            <a:r>
              <a:rPr lang="en-IN" dirty="0"/>
              <a:t> </a:t>
            </a:r>
            <a:r>
              <a:rPr lang="en-IN" dirty="0" err="1"/>
              <a:t>YpXûUVôn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64308-EAA2-4703-9613-985E2B52B38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BYÛPu</a:t>
            </a:r>
            <a:r>
              <a:rPr lang="en-IN" dirty="0"/>
              <a:t> </a:t>
            </a:r>
            <a:r>
              <a:rPr lang="en-IN" dirty="0" err="1"/>
              <a:t>YkúRôo</a:t>
            </a:r>
            <a:r>
              <a:rPr lang="en-IN" dirty="0"/>
              <a:t> ©¦</a:t>
            </a:r>
          </a:p>
          <a:p>
            <a:r>
              <a:rPr lang="en-IN" dirty="0" err="1"/>
              <a:t>VôÜm</a:t>
            </a:r>
            <a:r>
              <a:rPr lang="en-IN" dirty="0"/>
              <a:t> ¾Úm AÚs </a:t>
            </a:r>
            <a:r>
              <a:rPr lang="en-IN" dirty="0" err="1"/>
              <a:t>SôRô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2C45D-1436-4709-A268-5D1C5287AEA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</a:t>
            </a:r>
            <a:r>
              <a:rPr lang="en-IN" dirty="0" err="1"/>
              <a:t>AuTôp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_]m</a:t>
            </a:r>
          </a:p>
          <a:p>
            <a:r>
              <a:rPr lang="pl-PL" dirty="0"/>
              <a:t>Rô® U]m U¡rk§P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970F7-A961-450C-B829-937D52E67CFF}"/>
              </a:ext>
            </a:extLst>
          </p:cNvPr>
          <p:cNvSpPr txBox="1"/>
          <p:nvPr/>
        </p:nvSpPr>
        <p:spPr>
          <a:xfrm>
            <a:off x="1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 </a:t>
            </a:r>
            <a:r>
              <a:rPr lang="en-IN" dirty="0" err="1"/>
              <a:t>BjUô</a:t>
            </a:r>
            <a:r>
              <a:rPr lang="en-IN" dirty="0"/>
              <a:t> </a:t>
            </a:r>
            <a:r>
              <a:rPr lang="en-IN" dirty="0" err="1"/>
              <a:t>NÃWØm</a:t>
            </a:r>
            <a:endParaRPr lang="en-IN" dirty="0"/>
          </a:p>
          <a:p>
            <a:r>
              <a:rPr lang="en-IN" dirty="0" err="1"/>
              <a:t>T¬ÑjRm</a:t>
            </a:r>
            <a:r>
              <a:rPr lang="en-IN" dirty="0"/>
              <a:t> </a:t>
            </a:r>
            <a:r>
              <a:rPr lang="en-IN" dirty="0" err="1"/>
              <a:t>AûPk§P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4242A-35A6-4B46-91C2-A8F63FC3ED8A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BYÛPu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YWûY</a:t>
            </a:r>
            <a:endParaRPr lang="en-IN" dirty="0"/>
          </a:p>
          <a:p>
            <a:r>
              <a:rPr lang="en-IN" dirty="0" err="1"/>
              <a:t>G§oúSôd¡d</a:t>
            </a:r>
            <a:r>
              <a:rPr lang="en-IN" dirty="0"/>
              <a:t> </a:t>
            </a:r>
            <a:r>
              <a:rPr lang="en-IN" dirty="0" err="1"/>
              <a:t>Lôj§ÚdL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E60E1-5A8F-48C2-994F-4C7FFA7A51F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B®YWm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ùTtß</a:t>
            </a:r>
            <a:endParaRPr lang="en-IN" dirty="0"/>
          </a:p>
          <a:p>
            <a:r>
              <a:rPr lang="en-IN" dirty="0"/>
              <a:t>¨û\</a:t>
            </a:r>
            <a:r>
              <a:rPr lang="en-IN" dirty="0" err="1"/>
              <a:t>ÜPu</a:t>
            </a:r>
            <a:r>
              <a:rPr lang="en-IN" dirty="0"/>
              <a:t> </a:t>
            </a:r>
            <a:r>
              <a:rPr lang="en-IN" dirty="0" err="1"/>
              <a:t>CXe¡P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CCAAA-C038-458B-8C27-FC8EC94D674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BºoYôR</a:t>
            </a:r>
            <a:r>
              <a:rPr lang="en-IN" dirty="0"/>
              <a:t> ¨û\</a:t>
            </a:r>
            <a:r>
              <a:rPr lang="en-IN" dirty="0" err="1"/>
              <a:t>ÜPu</a:t>
            </a:r>
            <a:endParaRPr lang="en-IN" dirty="0"/>
          </a:p>
          <a:p>
            <a:r>
              <a:rPr lang="en-IN" dirty="0" err="1"/>
              <a:t>AuúT</a:t>
            </a:r>
            <a:r>
              <a:rPr lang="en-IN" dirty="0"/>
              <a:t> </a:t>
            </a:r>
            <a:r>
              <a:rPr lang="en-IN" dirty="0" err="1"/>
              <a:t>GuúUp</a:t>
            </a:r>
            <a:r>
              <a:rPr lang="en-IN" dirty="0"/>
              <a:t> C\</a:t>
            </a:r>
            <a:r>
              <a:rPr lang="en-IN" dirty="0" err="1"/>
              <a:t>e¡Óm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B0DDE-DABE-471A-B2D5-47BB90BBEA5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CWiúPô</a:t>
            </a:r>
            <a:r>
              <a:rPr lang="en-IN" dirty="0"/>
              <a:t> </a:t>
            </a:r>
            <a:r>
              <a:rPr lang="en-IN" dirty="0" err="1"/>
              <a:t>êuú</a:t>
            </a:r>
            <a:r>
              <a:rPr lang="en-IN" dirty="0"/>
              <a:t>\ô </a:t>
            </a:r>
            <a:r>
              <a:rPr lang="en-IN" dirty="0" err="1"/>
              <a:t>úToLs</a:t>
            </a:r>
            <a:r>
              <a:rPr lang="en-IN" dirty="0"/>
              <a:t> </a:t>
            </a:r>
            <a:r>
              <a:rPr lang="en-IN" dirty="0" err="1"/>
              <a:t>GeúL</a:t>
            </a:r>
            <a:endParaRPr lang="en-IN" dirty="0"/>
          </a:p>
          <a:p>
            <a:r>
              <a:rPr lang="en-IN" dirty="0" err="1"/>
              <a:t>EiúPô</a:t>
            </a:r>
            <a:r>
              <a:rPr lang="en-IN" dirty="0"/>
              <a:t> </a:t>
            </a:r>
            <a:r>
              <a:rPr lang="en-IN" dirty="0" err="1"/>
              <a:t>AeúL</a:t>
            </a:r>
            <a:r>
              <a:rPr lang="en-IN" dirty="0"/>
              <a:t> Sô²ÚlúTu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5FF3D-C405-44BF-8968-E87E904BF5A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GußûWjR</a:t>
            </a:r>
            <a:r>
              <a:rPr lang="en-IN" dirty="0"/>
              <a:t> </a:t>
            </a:r>
            <a:r>
              <a:rPr lang="en-IN" dirty="0" err="1"/>
              <a:t>YôdÏlT</a:t>
            </a:r>
            <a:r>
              <a:rPr lang="en-IN" dirty="0"/>
              <a:t>¥</a:t>
            </a:r>
          </a:p>
          <a:p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GmûUf</a:t>
            </a:r>
            <a:r>
              <a:rPr lang="en-IN" dirty="0"/>
              <a:t> </a:t>
            </a:r>
            <a:r>
              <a:rPr lang="en-IN" dirty="0" err="1"/>
              <a:t>Nk§j§Óm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265C-3EB0-42FA-A86C-F841839B197A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¬«p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úVÑ</a:t>
            </a:r>
            <a:r>
              <a:rPr lang="en-IN" dirty="0"/>
              <a:t> </a:t>
            </a:r>
            <a:r>
              <a:rPr lang="en-IN" dirty="0" err="1"/>
              <a:t>SôRô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94D59-2A3B-4D7B-87EC-38A6CE887B8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GeLÞs</a:t>
            </a:r>
            <a:r>
              <a:rPr lang="en-IN" dirty="0"/>
              <a:t>[m </a:t>
            </a:r>
            <a:r>
              <a:rPr lang="en-IN" dirty="0" err="1"/>
              <a:t>EkR</a:t>
            </a:r>
            <a:r>
              <a:rPr lang="en-IN" dirty="0"/>
              <a:t>]</a:t>
            </a:r>
            <a:r>
              <a:rPr lang="en-IN" dirty="0" err="1"/>
              <a:t>uTôp</a:t>
            </a:r>
            <a:endParaRPr lang="en-IN" dirty="0"/>
          </a:p>
          <a:p>
            <a:r>
              <a:rPr lang="en-IN" dirty="0"/>
              <a:t>¨û\</a:t>
            </a:r>
            <a:r>
              <a:rPr lang="en-IN" dirty="0" err="1"/>
              <a:t>kÕmûU</a:t>
            </a:r>
            <a:r>
              <a:rPr lang="en-IN" dirty="0"/>
              <a:t> </a:t>
            </a:r>
            <a:r>
              <a:rPr lang="en-IN" dirty="0" err="1"/>
              <a:t>Õ§j§P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0FB0E-DF33-47B1-9B3B-DFA4A1A3DC8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AkúRô</a:t>
            </a:r>
            <a:r>
              <a:rPr lang="en-IN" dirty="0"/>
              <a:t> _]m </a:t>
            </a:r>
            <a:r>
              <a:rPr lang="en-IN" dirty="0" err="1"/>
              <a:t>TôYeL</a:t>
            </a:r>
            <a:r>
              <a:rPr lang="en-IN" dirty="0"/>
              <a:t>[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ùSôkÕ</a:t>
            </a:r>
            <a:r>
              <a:rPr lang="en-IN" dirty="0"/>
              <a:t> U]m </a:t>
            </a:r>
            <a:r>
              <a:rPr lang="en-IN" dirty="0" err="1"/>
              <a:t>YôÓûRúVô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0AC70-D331-4E86-96CE-2EB7A47963F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ØLm</a:t>
            </a:r>
            <a:r>
              <a:rPr lang="en-IN" dirty="0"/>
              <a:t> </a:t>
            </a:r>
            <a:r>
              <a:rPr lang="en-IN" dirty="0" err="1"/>
              <a:t>LiPôp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  <a:p>
            <a:r>
              <a:rPr lang="en-IN" dirty="0"/>
              <a:t>CÚs ¿e¡ J° </a:t>
            </a:r>
            <a:r>
              <a:rPr lang="en-IN" dirty="0" err="1"/>
              <a:t>LôiTôn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49A3D-FD9F-4DC3-927A-310190869C0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BRWYôn</a:t>
            </a:r>
            <a:r>
              <a:rPr lang="en-IN" dirty="0"/>
              <a:t> </a:t>
            </a:r>
            <a:r>
              <a:rPr lang="en-IN" dirty="0" err="1"/>
              <a:t>Außm</a:t>
            </a:r>
            <a:r>
              <a:rPr lang="en-IN" dirty="0"/>
              <a:t> </a:t>
            </a:r>
            <a:r>
              <a:rPr lang="en-IN" dirty="0" err="1"/>
              <a:t>LWm</a:t>
            </a:r>
            <a:endParaRPr lang="en-IN" dirty="0"/>
          </a:p>
          <a:p>
            <a:r>
              <a:rPr lang="en-IN" dirty="0"/>
              <a:t>¿h¥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DkR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153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2020-11-09T05:56:22Z</dcterms:modified>
</cp:coreProperties>
</file>