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B3AAF-86A4-422D-8822-19424B7100A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U¡ûUVôn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£\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LojRûW</a:t>
            </a:r>
            <a:endParaRPr lang="en-IN" dirty="0"/>
          </a:p>
          <a:p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5C537-7010-4899-BFFC-C97423F642F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Rm×Ú</a:t>
            </a:r>
            <a:r>
              <a:rPr lang="en-IN" dirty="0"/>
              <a:t> SP]</a:t>
            </a:r>
            <a:r>
              <a:rPr lang="en-IN" dirty="0" err="1"/>
              <a:t>júRôúP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/>
              <a:t>¾odLR¬£ </a:t>
            </a:r>
            <a:r>
              <a:rPr lang="en-IN" dirty="0" err="1"/>
              <a:t>Á¬Vôm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3CECE-1093-43A6-87D5-3B9F3AB20BF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Y¯ </a:t>
            </a:r>
            <a:r>
              <a:rPr lang="en-IN" dirty="0" err="1"/>
              <a:t>SPj</a:t>
            </a:r>
            <a:r>
              <a:rPr lang="en-IN" dirty="0"/>
              <a:t>§]</a:t>
            </a:r>
            <a:r>
              <a:rPr lang="en-IN" dirty="0" err="1"/>
              <a:t>YûW</a:t>
            </a:r>
            <a:endParaRPr lang="en-IN" dirty="0"/>
          </a:p>
          <a:p>
            <a:r>
              <a:rPr lang="fr-FR" dirty="0" err="1"/>
              <a:t>T¬Lô</a:t>
            </a:r>
            <a:r>
              <a:rPr lang="fr-FR" dirty="0"/>
              <a:t>¬ </a:t>
            </a:r>
            <a:r>
              <a:rPr lang="fr-FR" dirty="0" err="1"/>
              <a:t>Guß</a:t>
            </a:r>
            <a:r>
              <a:rPr lang="fr-FR" dirty="0"/>
              <a:t> </a:t>
            </a:r>
            <a:r>
              <a:rPr lang="fr-FR" dirty="0" err="1"/>
              <a:t>Sôu</a:t>
            </a:r>
            <a:r>
              <a:rPr lang="fr-FR" dirty="0"/>
              <a:t> </a:t>
            </a:r>
            <a:r>
              <a:rPr lang="fr-FR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CD6A1-5177-4C4C-8796-8613B365D15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GuTÕ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ÙjRj§p</a:t>
            </a:r>
            <a:r>
              <a:rPr lang="en-IN" dirty="0"/>
              <a:t> </a:t>
            </a:r>
            <a:r>
              <a:rPr lang="en-IN" dirty="0" err="1"/>
              <a:t>YpXYo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83028-47CB-4AFE-BB54-8D4A106190B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Gu </a:t>
            </a:r>
            <a:r>
              <a:rPr lang="en-IN" dirty="0" err="1"/>
              <a:t>ùTXu</a:t>
            </a:r>
            <a:r>
              <a:rPr lang="en-IN" dirty="0"/>
              <a:t> Gu ¸</a:t>
            </a:r>
            <a:r>
              <a:rPr lang="en-IN" dirty="0" err="1"/>
              <a:t>RØUô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Gu </a:t>
            </a:r>
            <a:r>
              <a:rPr lang="en-IN" dirty="0" err="1"/>
              <a:t>CWh£l×Uô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140AA-3227-4E58-9B7C-B1BFEE0A821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AªrkRÕ</a:t>
            </a:r>
            <a:r>
              <a:rPr lang="en-IN" dirty="0"/>
              <a:t> TôoúYô²u </a:t>
            </a:r>
            <a:r>
              <a:rPr lang="en-IN" dirty="0" err="1"/>
              <a:t>úNû</a:t>
            </a:r>
            <a:r>
              <a:rPr lang="en-IN" dirty="0"/>
              <a:t>]</a:t>
            </a:r>
          </a:p>
          <a:p>
            <a:r>
              <a:rPr lang="en-IN" dirty="0"/>
              <a:t>B¯ </a:t>
            </a:r>
            <a:r>
              <a:rPr lang="en-IN" dirty="0" err="1"/>
              <a:t>AYoLû</a:t>
            </a:r>
            <a:r>
              <a:rPr lang="en-IN" dirty="0"/>
              <a:t>[ </a:t>
            </a:r>
            <a:r>
              <a:rPr lang="en-IN" dirty="0" err="1"/>
              <a:t>ê¥d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</a:t>
            </a:r>
            <a:r>
              <a:rPr lang="en-IN" dirty="0" err="1"/>
              <a:t>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9FAC2-B498-4247-B6EC-3280155769D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BZeL°p</a:t>
            </a:r>
            <a:r>
              <a:rPr lang="en-IN" dirty="0"/>
              <a:t> </a:t>
            </a:r>
            <a:r>
              <a:rPr lang="en-IN" dirty="0" err="1"/>
              <a:t>AªrkÕ</a:t>
            </a:r>
            <a:r>
              <a:rPr lang="en-IN" dirty="0"/>
              <a:t> </a:t>
            </a:r>
            <a:r>
              <a:rPr lang="en-IN" dirty="0" err="1"/>
              <a:t>úTôLúY</a:t>
            </a:r>
            <a:endParaRPr lang="en-IN" dirty="0"/>
          </a:p>
          <a:p>
            <a:r>
              <a:rPr lang="en-IN" dirty="0" err="1"/>
              <a:t>BfN¬VúU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ùNVúX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C53C3-7AAE-4D2D-BEBA-97EA30A5373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£\</a:t>
            </a:r>
            <a:r>
              <a:rPr lang="en-IN" dirty="0" err="1"/>
              <a:t>kRYo</a:t>
            </a:r>
            <a:r>
              <a:rPr lang="en-IN" dirty="0"/>
              <a:t> </a:t>
            </a:r>
            <a:r>
              <a:rPr lang="en-IN" dirty="0" err="1"/>
              <a:t>YXd</a:t>
            </a:r>
            <a:r>
              <a:rPr lang="en-IN" dirty="0"/>
              <a:t> </a:t>
            </a:r>
            <a:r>
              <a:rPr lang="en-IN" dirty="0" err="1"/>
              <a:t>LWúU</a:t>
            </a:r>
            <a:endParaRPr lang="en-IN" dirty="0"/>
          </a:p>
          <a:p>
            <a:r>
              <a:rPr lang="en-IN" dirty="0" err="1"/>
              <a:t>TûLOû</a:t>
            </a:r>
            <a:r>
              <a:rPr lang="en-IN" dirty="0"/>
              <a:t>] </a:t>
            </a:r>
            <a:r>
              <a:rPr lang="en-IN" dirty="0" err="1"/>
              <a:t>ùSôßd</a:t>
            </a:r>
            <a:r>
              <a:rPr lang="en-IN" dirty="0"/>
              <a:t>¡ </a:t>
            </a:r>
            <a:r>
              <a:rPr lang="en-IN" dirty="0" err="1"/>
              <a:t>A¯kRÕúY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59E53-3B56-46AE-99BA-97BDD8A538E7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h¥Éo</a:t>
            </a:r>
            <a:r>
              <a:rPr lang="en-IN" dirty="0"/>
              <a:t> </a:t>
            </a:r>
            <a:r>
              <a:rPr lang="en-IN" dirty="0" err="1"/>
              <a:t>ULjÕY</a:t>
            </a:r>
            <a:r>
              <a:rPr lang="en-IN" dirty="0"/>
              <a:t> </a:t>
            </a:r>
            <a:r>
              <a:rPr lang="en-IN" dirty="0" err="1"/>
              <a:t>YXd</a:t>
            </a:r>
            <a:r>
              <a:rPr lang="en-IN" dirty="0"/>
              <a:t> </a:t>
            </a:r>
            <a:r>
              <a:rPr lang="en-IN" dirty="0" err="1"/>
              <a:t>LWjûR</a:t>
            </a:r>
            <a:endParaRPr lang="en-IN" dirty="0"/>
          </a:p>
          <a:p>
            <a:r>
              <a:rPr lang="en-IN" dirty="0" err="1"/>
              <a:t>Sôh¥Éo</a:t>
            </a:r>
            <a:r>
              <a:rPr lang="en-IN" dirty="0"/>
              <a:t> </a:t>
            </a:r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ToYRj§p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926FB-E40A-4CA1-B1D7-4A9515B3312E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ÚûTVôp</a:t>
            </a:r>
            <a:r>
              <a:rPr lang="en-IN" dirty="0"/>
              <a:t> </a:t>
            </a:r>
            <a:r>
              <a:rPr lang="en-IN" dirty="0" err="1"/>
              <a:t>AûZjR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</a:t>
            </a:r>
          </a:p>
          <a:p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Ï®jÕ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5C27-B65B-4E46-8239-04884DA7E05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Õ§L°p</a:t>
            </a:r>
            <a:r>
              <a:rPr lang="en-IN" dirty="0"/>
              <a:t> </a:t>
            </a:r>
            <a:r>
              <a:rPr lang="en-IN" dirty="0" err="1"/>
              <a:t>TVlTPj</a:t>
            </a:r>
            <a:r>
              <a:rPr lang="en-IN" dirty="0"/>
              <a:t> </a:t>
            </a:r>
            <a:r>
              <a:rPr lang="en-IN" dirty="0" err="1"/>
              <a:t>RdLYûW</a:t>
            </a:r>
            <a:endParaRPr lang="en-IN" dirty="0"/>
          </a:p>
          <a:p>
            <a:r>
              <a:rPr lang="en-IN" dirty="0"/>
              <a:t>Õ§ </a:t>
            </a:r>
            <a:r>
              <a:rPr lang="en-IN" dirty="0" err="1"/>
              <a:t>ùNÛj</a:t>
            </a:r>
            <a:r>
              <a:rPr lang="en-IN" dirty="0"/>
              <a:t>§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ùLmÀ¬lúTu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2020-11-09T06:05:05Z</dcterms:modified>
</cp:coreProperties>
</file>