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866F4-FA5A-4F6B-8461-C3D0364DA6D9}"/>
              </a:ext>
            </a:extLst>
          </p:cNvPr>
          <p:cNvSpPr txBox="1"/>
          <p:nvPr/>
        </p:nvSpPr>
        <p:spPr>
          <a:xfrm>
            <a:off x="0" y="540425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LojRôúY</a:t>
            </a:r>
            <a:r>
              <a:rPr lang="en-IN" dirty="0"/>
              <a:t> Gu </a:t>
            </a:r>
            <a:r>
              <a:rPr lang="en-IN" dirty="0" err="1"/>
              <a:t>ùTXú</a:t>
            </a:r>
            <a:r>
              <a:rPr lang="en-IN" dirty="0"/>
              <a:t>]</a:t>
            </a:r>
          </a:p>
          <a:p>
            <a:r>
              <a:rPr lang="en-IN" dirty="0" err="1"/>
              <a:t>Emªp</a:t>
            </a:r>
            <a:r>
              <a:rPr lang="en-IN" dirty="0"/>
              <a:t> Au× </a:t>
            </a:r>
            <a:r>
              <a:rPr lang="en-IN" dirty="0" err="1"/>
              <a:t>áok§ÓúYu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CACEB-1218-41A0-AC8F-7A4DB961F8E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ApXôp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GSRu</a:t>
            </a:r>
            <a:r>
              <a:rPr lang="en-IN" dirty="0"/>
              <a:t> </a:t>
            </a:r>
            <a:r>
              <a:rPr lang="en-IN" dirty="0" err="1"/>
              <a:t>LuUûXVôYôo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B7EF2-A574-4595-A4C5-82001CF5BC1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CûPLh</a:t>
            </a:r>
            <a:r>
              <a:rPr lang="en-IN" dirty="0"/>
              <a:t>¥</a:t>
            </a:r>
          </a:p>
          <a:p>
            <a:r>
              <a:rPr lang="en-IN" dirty="0" err="1"/>
              <a:t>UôuL°u</a:t>
            </a:r>
            <a:r>
              <a:rPr lang="en-IN" dirty="0"/>
              <a:t> </a:t>
            </a:r>
            <a:r>
              <a:rPr lang="en-IN" dirty="0" err="1"/>
              <a:t>LôpLû</a:t>
            </a:r>
            <a:r>
              <a:rPr lang="en-IN" dirty="0"/>
              <a:t>[ </a:t>
            </a:r>
            <a:r>
              <a:rPr lang="en-IN" dirty="0" err="1"/>
              <a:t>úTôXôd</a:t>
            </a:r>
            <a:r>
              <a:rPr lang="en-IN" dirty="0"/>
              <a:t>¡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68CA-948F-4931-A6DB-813799964AC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¿§«u </a:t>
            </a:r>
            <a:r>
              <a:rPr lang="en-IN" dirty="0" err="1"/>
              <a:t>NôpûYûV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 err="1"/>
              <a:t>EVovRXj§p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ßjÕ¡u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8327D-FF0E-42C1-AC8A-21FA0C5EA1A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ÕÚLØm</a:t>
            </a:r>
            <a:r>
              <a:rPr lang="en-IN" dirty="0"/>
              <a:t> ¿o </a:t>
            </a:r>
            <a:r>
              <a:rPr lang="en-IN" dirty="0" err="1"/>
              <a:t>úLPLm</a:t>
            </a:r>
            <a:r>
              <a:rPr lang="en-IN" dirty="0"/>
              <a:t> ¿o</a:t>
            </a:r>
          </a:p>
          <a:p>
            <a:r>
              <a:rPr lang="en-IN" dirty="0" err="1"/>
              <a:t>CWhNiV</a:t>
            </a:r>
            <a:r>
              <a:rPr lang="en-IN" dirty="0"/>
              <a:t> </a:t>
            </a:r>
            <a:r>
              <a:rPr lang="en-IN" dirty="0" err="1"/>
              <a:t>ùLôm×m</a:t>
            </a:r>
            <a:r>
              <a:rPr lang="en-IN" dirty="0"/>
              <a:t> </a:t>
            </a:r>
            <a:r>
              <a:rPr lang="en-IN" dirty="0" err="1"/>
              <a:t>AûPdLXm</a:t>
            </a:r>
            <a:r>
              <a:rPr lang="en-IN" dirty="0"/>
              <a:t> ¿o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74332-BCB5-4F3F-ACE8-FD058D8645B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UWQj§u</a:t>
            </a:r>
            <a:r>
              <a:rPr lang="en-IN" dirty="0"/>
              <a:t> </a:t>
            </a:r>
            <a:r>
              <a:rPr lang="en-IN" dirty="0" err="1"/>
              <a:t>LhÓLs</a:t>
            </a:r>
            <a:r>
              <a:rPr lang="en-IN" dirty="0"/>
              <a:t> </a:t>
            </a:r>
            <a:r>
              <a:rPr lang="en-IN" dirty="0" err="1"/>
              <a:t>ãrkR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  <a:p>
            <a:r>
              <a:rPr lang="en-IN" dirty="0" err="1"/>
              <a:t>ÕofN</a:t>
            </a:r>
            <a:r>
              <a:rPr lang="en-IN" dirty="0"/>
              <a:t>]l ©</a:t>
            </a:r>
            <a:r>
              <a:rPr lang="en-IN" dirty="0" err="1"/>
              <a:t>WYôLm</a:t>
            </a:r>
            <a:r>
              <a:rPr lang="en-IN" dirty="0"/>
              <a:t> ×</a:t>
            </a:r>
            <a:r>
              <a:rPr lang="en-IN" dirty="0" err="1"/>
              <a:t>WiP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075CE-14FF-479D-AB0A-29694AA75D7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ùSÚdLj§u</a:t>
            </a:r>
            <a:r>
              <a:rPr lang="en-IN" dirty="0"/>
              <a:t> </a:t>
            </a:r>
            <a:r>
              <a:rPr lang="en-IN" dirty="0" err="1"/>
              <a:t>Uj</a:t>
            </a:r>
            <a:r>
              <a:rPr lang="en-IN" dirty="0"/>
              <a:t>§«p </a:t>
            </a:r>
            <a:r>
              <a:rPr lang="en-IN" dirty="0" err="1"/>
              <a:t>ÏWp</a:t>
            </a:r>
            <a:r>
              <a:rPr lang="en-IN" dirty="0"/>
              <a:t> </a:t>
            </a:r>
            <a:r>
              <a:rPr lang="en-IN" dirty="0" err="1"/>
              <a:t>GÝlT</a:t>
            </a:r>
            <a:endParaRPr lang="en-IN" dirty="0"/>
          </a:p>
          <a:p>
            <a:r>
              <a:rPr lang="en-IN" dirty="0" err="1"/>
              <a:t>EÚdLUôn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ER® </a:t>
            </a:r>
            <a:r>
              <a:rPr lang="en-IN" dirty="0" err="1"/>
              <a:t>ùNnRôo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82E5D-5E29-4C44-87EC-8002075F929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RûV</a:t>
            </a:r>
            <a:r>
              <a:rPr lang="en-IN" dirty="0"/>
              <a:t> </a:t>
            </a:r>
            <a:r>
              <a:rPr lang="en-IN" dirty="0" err="1"/>
              <a:t>ùNnTYàdÏ</a:t>
            </a:r>
            <a:r>
              <a:rPr lang="en-IN" dirty="0"/>
              <a:t> ¿o </a:t>
            </a:r>
            <a:r>
              <a:rPr lang="en-IN" dirty="0" err="1"/>
              <a:t>RûVÙs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EjRUû</a:t>
            </a:r>
            <a:r>
              <a:rPr lang="en-IN" dirty="0"/>
              <a:t>] ¿o </a:t>
            </a:r>
            <a:r>
              <a:rPr lang="en-IN" dirty="0" err="1"/>
              <a:t>EVoj§ÓÅo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BE1B2-8D0D-474E-96CA-18E4DEE5C7E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×²RàdÏ ¿o ×²RWuú\ô</a:t>
            </a:r>
          </a:p>
          <a:p>
            <a:r>
              <a:rPr lang="en-IN" dirty="0"/>
              <a:t>×§V ¡</a:t>
            </a:r>
            <a:r>
              <a:rPr lang="en-IN" dirty="0" err="1"/>
              <a:t>ÚûT«u</a:t>
            </a:r>
            <a:r>
              <a:rPr lang="en-IN" dirty="0"/>
              <a:t> </a:t>
            </a:r>
            <a:r>
              <a:rPr lang="en-IN" dirty="0" err="1"/>
              <a:t>Eû</a:t>
            </a:r>
            <a:r>
              <a:rPr lang="en-IN" dirty="0"/>
              <a:t>\®</a:t>
            </a:r>
            <a:r>
              <a:rPr lang="en-IN" dirty="0" err="1"/>
              <a:t>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34EE-EA56-4CFE-AECE-EFCBCE8E0C2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EmUôúX</a:t>
            </a:r>
            <a:r>
              <a:rPr lang="en-IN" dirty="0"/>
              <a:t> Ko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dÏs</a:t>
            </a:r>
            <a:r>
              <a:rPr lang="en-IN" dirty="0"/>
              <a:t> </a:t>
            </a:r>
            <a:r>
              <a:rPr lang="en-IN" dirty="0" err="1"/>
              <a:t>TônúYu</a:t>
            </a:r>
            <a:endParaRPr lang="en-IN" dirty="0"/>
          </a:p>
          <a:p>
            <a:r>
              <a:rPr lang="en-IN" dirty="0" err="1"/>
              <a:t>EmUôúX</a:t>
            </a:r>
            <a:r>
              <a:rPr lang="en-IN" dirty="0"/>
              <a:t> Ko </a:t>
            </a:r>
            <a:r>
              <a:rPr lang="en-IN" dirty="0" err="1"/>
              <a:t>U§ûXj</a:t>
            </a:r>
            <a:r>
              <a:rPr lang="en-IN" dirty="0"/>
              <a:t> </a:t>
            </a:r>
            <a:r>
              <a:rPr lang="en-IN" dirty="0" err="1"/>
              <a:t>RôiÓúYu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2118D-9F83-4C62-8CA0-11D0E5946AF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NjÕÚûY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ùRôPok§ÓúYu</a:t>
            </a:r>
            <a:endParaRPr lang="en-IN" dirty="0"/>
          </a:p>
          <a:p>
            <a:r>
              <a:rPr lang="en-IN" dirty="0" err="1"/>
              <a:t>NRôLôXØm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GÓlúTu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AFA5-F6C3-455F-90DC-C0648FC67E2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CWhNiV</a:t>
            </a:r>
            <a:r>
              <a:rPr lang="en-IN" dirty="0"/>
              <a:t> </a:t>
            </a:r>
            <a:r>
              <a:rPr lang="en-IN" dirty="0" err="1"/>
              <a:t>úLPLm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Rk¾o</a:t>
            </a:r>
          </a:p>
          <a:p>
            <a:r>
              <a:rPr lang="en-IN" dirty="0"/>
              <a:t>EUÕ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EVojÕm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155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2020-11-09T06:17:17Z</dcterms:modified>
</cp:coreProperties>
</file>