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8" r:id="rId2"/>
    <p:sldId id="389" r:id="rId3"/>
    <p:sldId id="390" r:id="rId4"/>
    <p:sldId id="391" r:id="rId5"/>
    <p:sldId id="392" r:id="rId6"/>
    <p:sldId id="393" r:id="rId7"/>
    <p:sldId id="394" r:id="rId8"/>
    <p:sldId id="395" r:id="rId9"/>
    <p:sldId id="396" r:id="rId10"/>
    <p:sldId id="39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8EBC1987-3216-4919-B299-845A2F23C563}"/>
    <pc:docChg chg="modSld">
      <pc:chgData name="Samson Christopher" userId="6a13b5f1e64a53ae" providerId="LiveId" clId="{8EBC1987-3216-4919-B299-845A2F23C563}" dt="2020-11-15T05:39:55.588" v="1" actId="20577"/>
      <pc:docMkLst>
        <pc:docMk/>
      </pc:docMkLst>
      <pc:sldChg chg="modSp mod">
        <pc:chgData name="Samson Christopher" userId="6a13b5f1e64a53ae" providerId="LiveId" clId="{8EBC1987-3216-4919-B299-845A2F23C563}" dt="2020-11-15T05:39:55.588" v="1" actId="20577"/>
        <pc:sldMkLst>
          <pc:docMk/>
          <pc:sldMk cId="1777894342" sldId="389"/>
        </pc:sldMkLst>
        <pc:spChg chg="mod">
          <ac:chgData name="Samson Christopher" userId="6a13b5f1e64a53ae" providerId="LiveId" clId="{8EBC1987-3216-4919-B299-845A2F23C563}" dt="2020-11-15T05:39:55.588" v="1" actId="20577"/>
          <ac:spMkLst>
            <pc:docMk/>
            <pc:sldMk cId="1777894342" sldId="389"/>
            <ac:spMk id="3" creationId="{B188E8B0-8342-4B5B-B9A1-8E142CFFAFB9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EDD0B85-8E5C-4ECA-A5D9-9B17B3ACBA73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5A28D2-8981-496B-AA54-41561BA6FF6E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Sôàm</a:t>
            </a:r>
            <a:r>
              <a:rPr lang="en-IN" dirty="0"/>
              <a:t> Gu </a:t>
            </a:r>
            <a:r>
              <a:rPr lang="en-IN" dirty="0" err="1"/>
              <a:t>ÅhPôÚúUôùYu</a:t>
            </a:r>
            <a:r>
              <a:rPr lang="en-IN" dirty="0"/>
              <a:t>\</a:t>
            </a:r>
            <a:r>
              <a:rPr lang="en-IN" dirty="0" err="1"/>
              <a:t>ôp</a:t>
            </a:r>
            <a:endParaRPr lang="en-IN" dirty="0"/>
          </a:p>
          <a:p>
            <a:r>
              <a:rPr lang="en-IN" dirty="0" err="1"/>
              <a:t>LojRûWúV</a:t>
            </a:r>
            <a:r>
              <a:rPr lang="en-IN" dirty="0"/>
              <a:t> </a:t>
            </a:r>
            <a:r>
              <a:rPr lang="en-IN" dirty="0" err="1"/>
              <a:t>úN®lúTôm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7972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1B8FB6-A9BA-4848-9A60-DF150F96E6CB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¸</a:t>
            </a:r>
            <a:r>
              <a:rPr lang="en-IN" dirty="0" err="1"/>
              <a:t>rT¥kúR</a:t>
            </a:r>
            <a:r>
              <a:rPr lang="en-IN" dirty="0"/>
              <a:t> </a:t>
            </a:r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NlRm</a:t>
            </a:r>
            <a:r>
              <a:rPr lang="en-IN" dirty="0"/>
              <a:t> </a:t>
            </a:r>
            <a:r>
              <a:rPr lang="en-IN" dirty="0" err="1"/>
              <a:t>úLhÓ</a:t>
            </a:r>
            <a:endParaRPr lang="en-IN" dirty="0"/>
          </a:p>
          <a:p>
            <a:r>
              <a:rPr lang="en-IN" dirty="0" err="1"/>
              <a:t>Nôh£Vôn</a:t>
            </a:r>
            <a:r>
              <a:rPr lang="en-IN" dirty="0"/>
              <a:t> </a:t>
            </a:r>
            <a:r>
              <a:rPr lang="en-IN" dirty="0" err="1"/>
              <a:t>Ë®lTôVô</a:t>
            </a:r>
            <a:r>
              <a:rPr lang="en-IN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2281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88E8B0-8342-4B5B-B9A1-8E142CFFAFB9}"/>
              </a:ext>
            </a:extLst>
          </p:cNvPr>
          <p:cNvSpPr txBox="1"/>
          <p:nvPr/>
        </p:nvSpPr>
        <p:spPr>
          <a:xfrm>
            <a:off x="0" y="5737802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</a:t>
            </a:r>
            <a:r>
              <a:rPr lang="en-IN" dirty="0" err="1"/>
              <a:t>Ùm</a:t>
            </a:r>
            <a:r>
              <a:rPr lang="en-IN" dirty="0"/>
              <a:t> </a:t>
            </a:r>
            <a:r>
              <a:rPr lang="en-IN" dirty="0" err="1"/>
              <a:t>úN®lTôVô</a:t>
            </a:r>
            <a:r>
              <a:rPr lang="en-IN" dirty="0"/>
              <a:t> - ¿</a:t>
            </a:r>
            <a:r>
              <a:rPr lang="en-IN" dirty="0" err="1"/>
              <a:t>Ùm</a:t>
            </a:r>
            <a:r>
              <a:rPr lang="en-IN" dirty="0"/>
              <a:t> </a:t>
            </a:r>
            <a:r>
              <a:rPr lang="en-IN" dirty="0" err="1"/>
              <a:t>úN®lTôVô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7ABCB7-A812-4758-B5BD-C93D8F6A8713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LojRûWúV</a:t>
            </a:r>
            <a:r>
              <a:rPr lang="en-IN" dirty="0"/>
              <a:t> </a:t>
            </a:r>
            <a:r>
              <a:rPr lang="en-IN" dirty="0" err="1"/>
              <a:t>úN®lTÕ</a:t>
            </a:r>
            <a:endParaRPr lang="en-IN" dirty="0"/>
          </a:p>
          <a:p>
            <a:r>
              <a:rPr lang="en-IN" dirty="0" err="1"/>
              <a:t>BLôR</a:t>
            </a:r>
            <a:r>
              <a:rPr lang="en-IN" dirty="0"/>
              <a:t> </a:t>
            </a:r>
            <a:r>
              <a:rPr lang="en-IN" dirty="0" err="1"/>
              <a:t>ùRuß</a:t>
            </a:r>
            <a:r>
              <a:rPr lang="en-IN" dirty="0"/>
              <a:t> </a:t>
            </a:r>
            <a:r>
              <a:rPr lang="en-IN" dirty="0" err="1"/>
              <a:t>LiPôp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4ADC65-0DB3-407B-8816-30323771767A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VôûW</a:t>
            </a:r>
            <a:r>
              <a:rPr lang="en-IN" dirty="0"/>
              <a:t> ¿ </a:t>
            </a:r>
            <a:r>
              <a:rPr lang="en-IN" dirty="0" err="1"/>
              <a:t>úN®lTô</a:t>
            </a:r>
            <a:r>
              <a:rPr lang="en-IN" dirty="0"/>
              <a:t> </a:t>
            </a:r>
            <a:r>
              <a:rPr lang="en-IN" dirty="0" err="1"/>
              <a:t>ùVuTûR</a:t>
            </a:r>
            <a:endParaRPr lang="en-IN" dirty="0"/>
          </a:p>
          <a:p>
            <a:r>
              <a:rPr lang="en-IN" dirty="0" err="1"/>
              <a:t>Cuú</a:t>
            </a:r>
            <a:r>
              <a:rPr lang="en-IN" dirty="0"/>
              <a:t>\ ¾oUô]m </a:t>
            </a:r>
            <a:r>
              <a:rPr lang="en-IN" dirty="0" err="1"/>
              <a:t>ùNnYôn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76BFBB-B874-4FC3-9F1B-36DAF470E3E4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A¥ûUVô</a:t>
            </a:r>
            <a:r>
              <a:rPr lang="en-IN" dirty="0"/>
              <a:t>] </a:t>
            </a:r>
            <a:r>
              <a:rPr lang="en-IN" dirty="0" err="1"/>
              <a:t>SmûUÙúU</a:t>
            </a:r>
            <a:endParaRPr lang="en-IN" dirty="0"/>
          </a:p>
          <a:p>
            <a:r>
              <a:rPr lang="en-IN" dirty="0" err="1"/>
              <a:t>úRYô</a:t>
            </a:r>
            <a:r>
              <a:rPr lang="en-IN" dirty="0"/>
              <a:t>§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ÁhPôo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E9124-30AF-4A12-B7AD-B9B87B4A339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UôùTÚm</a:t>
            </a:r>
            <a:r>
              <a:rPr lang="en-IN" dirty="0"/>
              <a:t> </a:t>
            </a:r>
            <a:r>
              <a:rPr lang="en-IN" dirty="0" err="1"/>
              <a:t>AûPVô</a:t>
            </a:r>
            <a:r>
              <a:rPr lang="en-IN" dirty="0"/>
              <a:t>[</a:t>
            </a:r>
            <a:r>
              <a:rPr lang="en-IN" dirty="0" err="1"/>
              <a:t>eLs</a:t>
            </a:r>
            <a:r>
              <a:rPr lang="en-IN" dirty="0"/>
              <a:t> </a:t>
            </a:r>
            <a:r>
              <a:rPr lang="en-IN" dirty="0" err="1"/>
              <a:t>ùNn§hP</a:t>
            </a:r>
            <a:endParaRPr lang="en-IN" dirty="0"/>
          </a:p>
          <a:p>
            <a:r>
              <a:rPr lang="en-IN" dirty="0" err="1"/>
              <a:t>LojRûW</a:t>
            </a:r>
            <a:r>
              <a:rPr lang="en-IN" dirty="0"/>
              <a:t> </a:t>
            </a:r>
            <a:r>
              <a:rPr lang="en-IN" dirty="0" err="1"/>
              <a:t>úN®lTôVô</a:t>
            </a:r>
            <a:r>
              <a:rPr lang="en-IN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43216-8012-44F5-8686-29EDD20D5AAC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Sm</a:t>
            </a:r>
            <a:r>
              <a:rPr lang="en-IN" dirty="0"/>
              <a:t> </a:t>
            </a:r>
            <a:r>
              <a:rPr lang="en-IN" dirty="0" err="1"/>
              <a:t>TôûR«p</a:t>
            </a:r>
            <a:r>
              <a:rPr lang="en-IN" dirty="0"/>
              <a:t> </a:t>
            </a:r>
            <a:r>
              <a:rPr lang="en-IN" dirty="0" err="1"/>
              <a:t>LôlTôt±úV</a:t>
            </a:r>
            <a:endParaRPr lang="en-IN" dirty="0"/>
          </a:p>
          <a:p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SPj</a:t>
            </a:r>
            <a:r>
              <a:rPr lang="en-IN" dirty="0"/>
              <a:t>§]</a:t>
            </a:r>
            <a:r>
              <a:rPr lang="en-IN" dirty="0" err="1"/>
              <a:t>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45397E-015C-479A-9CC9-357686EDBA21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LojRo RkR Bºo VôÜm LiÓ</a:t>
            </a:r>
          </a:p>
          <a:p>
            <a:r>
              <a:rPr lang="en-IN" dirty="0" err="1"/>
              <a:t>Su±Vôn</a:t>
            </a:r>
            <a:r>
              <a:rPr lang="en-IN" dirty="0"/>
              <a:t> </a:t>
            </a:r>
            <a:r>
              <a:rPr lang="en-IN" dirty="0" err="1"/>
              <a:t>úN®lTôVô</a:t>
            </a:r>
            <a:r>
              <a:rPr lang="en-IN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977739-5C3D-406A-82E6-81D8A90F7BDD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SuûUVô</a:t>
            </a:r>
            <a:r>
              <a:rPr lang="en-IN" dirty="0"/>
              <a:t>] </a:t>
            </a:r>
            <a:r>
              <a:rPr lang="en-IN" dirty="0" err="1"/>
              <a:t>DÜLû</a:t>
            </a:r>
            <a:r>
              <a:rPr lang="en-IN" dirty="0"/>
              <a:t>[</a:t>
            </a:r>
          </a:p>
          <a:p>
            <a:r>
              <a:rPr lang="en-IN" dirty="0" err="1"/>
              <a:t>úRYô</a:t>
            </a:r>
            <a:r>
              <a:rPr lang="en-IN" dirty="0"/>
              <a:t>§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RkRôo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1228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1479</TotalTime>
  <Words>106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2020-11-15T05:40:03Z</dcterms:modified>
</cp:coreProperties>
</file>