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CA036-29A7-4D47-9E62-91924CE5172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A]ô§ úRYu Eu AûPdLXúU</a:t>
            </a:r>
          </a:p>
          <a:p>
            <a:r>
              <a:rPr lang="fr-FR" dirty="0" err="1"/>
              <a:t>AYo</a:t>
            </a:r>
            <a:r>
              <a:rPr lang="fr-FR" dirty="0"/>
              <a:t> ¨</a:t>
            </a:r>
            <a:r>
              <a:rPr lang="fr-FR" dirty="0" err="1"/>
              <a:t>j§V</a:t>
            </a:r>
            <a:r>
              <a:rPr lang="fr-FR" dirty="0"/>
              <a:t> ×</a:t>
            </a:r>
            <a:r>
              <a:rPr lang="fr-FR" dirty="0" err="1"/>
              <a:t>VeLs</a:t>
            </a:r>
            <a:r>
              <a:rPr lang="fr-FR" dirty="0"/>
              <a:t> Eu </a:t>
            </a:r>
            <a:r>
              <a:rPr lang="fr-FR" dirty="0" err="1"/>
              <a:t>BRôWúU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20BD3-FDC6-4535-AA25-9647C7AF884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Y\</a:t>
            </a:r>
            <a:r>
              <a:rPr lang="en-IN" dirty="0" err="1"/>
              <a:t>iP</a:t>
            </a:r>
            <a:r>
              <a:rPr lang="en-IN" dirty="0"/>
              <a:t> </a:t>
            </a:r>
            <a:r>
              <a:rPr lang="en-IN" dirty="0" err="1"/>
              <a:t>YôrdûL</a:t>
            </a:r>
            <a:r>
              <a:rPr lang="en-IN" dirty="0"/>
              <a:t> </a:t>
            </a:r>
            <a:r>
              <a:rPr lang="en-IN" dirty="0" err="1"/>
              <a:t>ùN¯j§ÓúR</a:t>
            </a:r>
            <a:endParaRPr lang="en-IN" dirty="0"/>
          </a:p>
          <a:p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AÚ[</a:t>
            </a:r>
            <a:r>
              <a:rPr lang="en-IN" dirty="0" err="1"/>
              <a:t>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97BBF-052C-4FB3-AB6B-4B3D200CA85E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U¡rf</a:t>
            </a:r>
            <a:r>
              <a:rPr lang="en-IN" dirty="0"/>
              <a:t>£ </a:t>
            </a:r>
            <a:r>
              <a:rPr lang="en-IN" dirty="0" err="1"/>
              <a:t>RûXúUp</a:t>
            </a:r>
            <a:r>
              <a:rPr lang="en-IN" dirty="0"/>
              <a:t> </a:t>
            </a:r>
            <a:r>
              <a:rPr lang="en-IN" dirty="0" err="1"/>
              <a:t>CÚdÏm</a:t>
            </a:r>
            <a:endParaRPr lang="en-IN" dirty="0"/>
          </a:p>
          <a:p>
            <a:r>
              <a:rPr lang="pt-BR" dirty="0"/>
              <a:t>NgNXm R®l×m K¥lúTôm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6614C-665B-4B59-83C6-989779C76BE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B]</a:t>
            </a:r>
            <a:r>
              <a:rPr lang="en-IN" dirty="0" err="1"/>
              <a:t>kRm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 §</a:t>
            </a:r>
            <a:r>
              <a:rPr lang="en-IN" dirty="0" err="1"/>
              <a:t>Úm©úV</a:t>
            </a:r>
            <a:r>
              <a:rPr lang="en-IN" dirty="0"/>
              <a:t> </a:t>
            </a:r>
            <a:r>
              <a:rPr lang="en-IN" dirty="0" err="1"/>
              <a:t>Yô</a:t>
            </a:r>
            <a:endParaRPr lang="en-IN" dirty="0"/>
          </a:p>
          <a:p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ùTXjRôp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E5D7F-702F-4D8E-A41D-2FEBCB69682D}"/>
              </a:ext>
            </a:extLst>
          </p:cNvPr>
          <p:cNvSpPr txBox="1"/>
          <p:nvPr/>
        </p:nvSpPr>
        <p:spPr>
          <a:xfrm>
            <a:off x="-1" y="5406518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º</a:t>
            </a:r>
            <a:r>
              <a:rPr lang="en-IN" dirty="0" err="1"/>
              <a:t>úVôu</a:t>
            </a:r>
            <a:r>
              <a:rPr lang="en-IN" dirty="0"/>
              <a:t> </a:t>
            </a:r>
            <a:r>
              <a:rPr lang="en-IN" dirty="0" err="1"/>
              <a:t>ToYRm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]f </a:t>
            </a:r>
            <a:r>
              <a:rPr lang="en-IN" dirty="0" err="1"/>
              <a:t>úNoj§ÓYôo</a:t>
            </a:r>
            <a:endParaRPr lang="en-IN" dirty="0"/>
          </a:p>
          <a:p>
            <a:r>
              <a:rPr lang="en-IN" dirty="0" err="1"/>
              <a:t>NkRRm</a:t>
            </a:r>
            <a:r>
              <a:rPr lang="en-IN" dirty="0"/>
              <a:t> </a:t>
            </a:r>
            <a:r>
              <a:rPr lang="en-IN" dirty="0" err="1"/>
              <a:t>U¡rf</a:t>
            </a:r>
            <a:r>
              <a:rPr lang="en-IN" dirty="0"/>
              <a:t>£ </a:t>
            </a:r>
            <a:r>
              <a:rPr lang="en-IN" dirty="0" err="1"/>
              <a:t>AûPYôn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CB9C0-1E33-4C47-B38F-C889E836EBD9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ußØs</a:t>
            </a:r>
            <a:r>
              <a:rPr lang="en-IN" dirty="0"/>
              <a:t>[</a:t>
            </a:r>
          </a:p>
          <a:p>
            <a:r>
              <a:rPr lang="en-IN" dirty="0" err="1"/>
              <a:t>NRô</a:t>
            </a:r>
            <a:r>
              <a:rPr lang="en-IN" dirty="0"/>
              <a:t> </a:t>
            </a:r>
            <a:r>
              <a:rPr lang="en-IN" dirty="0" err="1"/>
              <a:t>LôXØm</a:t>
            </a:r>
            <a:r>
              <a:rPr lang="en-IN" dirty="0"/>
              <a:t> SUÕ </a:t>
            </a:r>
            <a:r>
              <a:rPr lang="en-IN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CFD3C-A47B-4302-8799-EB52507BD523}"/>
              </a:ext>
            </a:extLst>
          </p:cNvPr>
          <p:cNvSpPr txBox="1"/>
          <p:nvPr/>
        </p:nvSpPr>
        <p:spPr>
          <a:xfrm>
            <a:off x="0" y="574635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UWQ </a:t>
            </a:r>
            <a:r>
              <a:rPr lang="en-IN" dirty="0" err="1"/>
              <a:t>T¬VkRm</a:t>
            </a:r>
            <a:r>
              <a:rPr lang="en-IN" dirty="0"/>
              <a:t> </a:t>
            </a:r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3B84A-446F-4A19-A838-057FFC3F113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LôÚiVjRôúX</a:t>
            </a:r>
            <a:r>
              <a:rPr lang="en-IN" dirty="0"/>
              <a:t> </a:t>
            </a:r>
            <a:r>
              <a:rPr lang="en-IN" dirty="0" err="1"/>
              <a:t>CÝjÕd</a:t>
            </a:r>
            <a:r>
              <a:rPr lang="en-IN" dirty="0"/>
              <a:t> </a:t>
            </a:r>
            <a:r>
              <a:rPr lang="en-IN" dirty="0" err="1"/>
              <a:t>ùLôiPôo</a:t>
            </a:r>
            <a:endParaRPr lang="en-IN" dirty="0"/>
          </a:p>
          <a:p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AuúT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1C9D9-EEEE-40CD-86E6-5ACD7153FB6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CqY</a:t>
            </a:r>
            <a:r>
              <a:rPr lang="en-IN" dirty="0"/>
              <a:t>]</a:t>
            </a:r>
            <a:r>
              <a:rPr lang="en-IN" dirty="0" err="1"/>
              <a:t>ôk§Wj§p</a:t>
            </a:r>
            <a:r>
              <a:rPr lang="en-IN" dirty="0"/>
              <a:t> </a:t>
            </a:r>
            <a:r>
              <a:rPr lang="en-IN" dirty="0" err="1"/>
              <a:t>SVeLôh</a:t>
            </a:r>
            <a:r>
              <a:rPr lang="en-IN" dirty="0"/>
              <a:t>¥ </a:t>
            </a:r>
            <a:r>
              <a:rPr lang="en-IN" dirty="0" err="1"/>
              <a:t>Euû</a:t>
            </a:r>
            <a:r>
              <a:rPr lang="en-IN" dirty="0"/>
              <a:t>]</a:t>
            </a:r>
          </a:p>
          <a:p>
            <a:r>
              <a:rPr lang="en-IN" dirty="0"/>
              <a:t>C²Rôn </a:t>
            </a:r>
            <a:r>
              <a:rPr lang="en-IN" dirty="0" err="1"/>
              <a:t>YÚk</a:t>
            </a:r>
            <a:r>
              <a:rPr lang="en-IN" dirty="0"/>
              <a:t>§ </a:t>
            </a:r>
            <a:r>
              <a:rPr lang="en-IN" dirty="0" err="1"/>
              <a:t>AûZjRôo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60A47-908F-4921-B6E4-6C615D764DB8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Lô]L </a:t>
            </a:r>
            <a:r>
              <a:rPr lang="en-IN" dirty="0" err="1"/>
              <a:t>TôûR</a:t>
            </a:r>
            <a:r>
              <a:rPr lang="en-IN" dirty="0"/>
              <a:t> </a:t>
            </a:r>
            <a:r>
              <a:rPr lang="en-IN" dirty="0" err="1"/>
              <a:t>Lô¬Ú°p</a:t>
            </a:r>
            <a:endParaRPr lang="en-IN" dirty="0"/>
          </a:p>
          <a:p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J°úV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7BD55-EFCE-4DD0-80A3-BA48E80A8B5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AÝûL</a:t>
            </a:r>
            <a:r>
              <a:rPr lang="en-IN" dirty="0"/>
              <a:t> ¨û\</a:t>
            </a:r>
            <a:r>
              <a:rPr lang="en-IN" dirty="0" err="1"/>
              <a:t>kR</a:t>
            </a:r>
            <a:r>
              <a:rPr lang="en-IN" dirty="0"/>
              <a:t> Ts[</a:t>
            </a:r>
            <a:r>
              <a:rPr lang="en-IN" dirty="0" err="1"/>
              <a:t>jRôdÏLû</a:t>
            </a:r>
            <a:r>
              <a:rPr lang="en-IN" dirty="0"/>
              <a:t>[</a:t>
            </a:r>
          </a:p>
          <a:p>
            <a:r>
              <a:rPr lang="en-IN" dirty="0" err="1"/>
              <a:t>AÚm</a:t>
            </a:r>
            <a:r>
              <a:rPr lang="en-IN" dirty="0"/>
              <a:t> ¿</a:t>
            </a:r>
            <a:r>
              <a:rPr lang="en-IN" dirty="0" err="1"/>
              <a:t>ìt</a:t>
            </a:r>
            <a:r>
              <a:rPr lang="en-IN" dirty="0"/>
              <a:t>\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Uôt</a:t>
            </a:r>
            <a:r>
              <a:rPr lang="en-IN" dirty="0"/>
              <a:t>±]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3F289-8613-4FF3-93B6-8FB632A5E1F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áokÕ</a:t>
            </a:r>
            <a:r>
              <a:rPr lang="en-IN" dirty="0"/>
              <a:t> U]</a:t>
            </a:r>
            <a:r>
              <a:rPr lang="en-IN" dirty="0" err="1"/>
              <a:t>ÕÚÏm</a:t>
            </a:r>
            <a:endParaRPr lang="en-IN" dirty="0"/>
          </a:p>
          <a:p>
            <a:r>
              <a:rPr lang="en-IN" dirty="0" err="1"/>
              <a:t>çV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AuúT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55102-15AF-4F99-95F3-49F4DD2DB950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 </a:t>
            </a:r>
            <a:r>
              <a:rPr lang="en-IN" dirty="0" err="1"/>
              <a:t>NUôRô</a:t>
            </a:r>
            <a:r>
              <a:rPr lang="en-IN" dirty="0"/>
              <a:t>]</a:t>
            </a:r>
            <a:r>
              <a:rPr lang="en-IN" dirty="0" err="1"/>
              <a:t>j§u</a:t>
            </a:r>
            <a:r>
              <a:rPr lang="en-IN" dirty="0"/>
              <a:t> </a:t>
            </a:r>
            <a:r>
              <a:rPr lang="en-IN" dirty="0" err="1"/>
              <a:t>EPuT¥dûLLû</a:t>
            </a:r>
            <a:r>
              <a:rPr lang="en-IN" dirty="0"/>
              <a:t>[</a:t>
            </a:r>
          </a:p>
          <a:p>
            <a:r>
              <a:rPr lang="en-IN" dirty="0" err="1"/>
              <a:t>EiûUVônd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LôjÕd</a:t>
            </a:r>
            <a:r>
              <a:rPr lang="en-IN" dirty="0"/>
              <a:t> </a:t>
            </a:r>
            <a:r>
              <a:rPr lang="en-IN" dirty="0" err="1"/>
              <a:t>ùLôsYôo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169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2020-11-09T06:44:05Z</dcterms:modified>
</cp:coreProperties>
</file>