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95529-567B-4CA2-92A6-3167F4973283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úNû]L°u LojRo SpXYúW</a:t>
            </a:r>
          </a:p>
          <a:p>
            <a:r>
              <a:rPr lang="en-IN" dirty="0" err="1"/>
              <a:t>úNRªu</a:t>
            </a:r>
            <a:r>
              <a:rPr lang="en-IN" dirty="0"/>
              <a:t>± </a:t>
            </a:r>
            <a:r>
              <a:rPr lang="en-IN" dirty="0" err="1"/>
              <a:t>SmûU</a:t>
            </a:r>
            <a:r>
              <a:rPr lang="en-IN" dirty="0"/>
              <a:t> </a:t>
            </a:r>
            <a:r>
              <a:rPr lang="en-IN" dirty="0" err="1"/>
              <a:t>LôlTYúW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8F132E-9B90-4C48-8CD7-411F4E299D8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ËY]ô]</a:t>
            </a:r>
            <a:r>
              <a:rPr lang="en-IN" dirty="0" err="1"/>
              <a:t>ôÛm</a:t>
            </a:r>
            <a:r>
              <a:rPr lang="en-IN" dirty="0"/>
              <a:t> </a:t>
            </a:r>
            <a:r>
              <a:rPr lang="en-IN" dirty="0" err="1"/>
              <a:t>UWQUô</a:t>
            </a:r>
            <a:r>
              <a:rPr lang="en-IN" dirty="0"/>
              <a:t>]</a:t>
            </a:r>
            <a:r>
              <a:rPr lang="en-IN" dirty="0" err="1"/>
              <a:t>ôÛm</a:t>
            </a:r>
            <a:r>
              <a:rPr lang="en-IN" dirty="0"/>
              <a:t> </a:t>
            </a:r>
            <a:r>
              <a:rPr lang="en-IN" dirty="0" err="1"/>
              <a:t>Sm</a:t>
            </a:r>
            <a:endParaRPr lang="en-IN" dirty="0"/>
          </a:p>
          <a:p>
            <a:r>
              <a:rPr lang="en-IN" dirty="0"/>
              <a:t>úRY²u </a:t>
            </a:r>
            <a:r>
              <a:rPr lang="en-IN" dirty="0" err="1"/>
              <a:t>Au©p</a:t>
            </a:r>
            <a:r>
              <a:rPr lang="en-IN" dirty="0"/>
              <a:t> ¨</a:t>
            </a:r>
            <a:r>
              <a:rPr lang="en-IN" dirty="0" err="1"/>
              <a:t>ûXj§ÚlúTôm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246F92-81FB-4997-AA16-B1627DDF4F7D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HÑ </a:t>
            </a:r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ÙjReLs</a:t>
            </a:r>
            <a:r>
              <a:rPr lang="en-IN" dirty="0"/>
              <a:t> </a:t>
            </a:r>
            <a:r>
              <a:rPr lang="en-IN" dirty="0" err="1"/>
              <a:t>SPjÕYôo</a:t>
            </a:r>
            <a:endParaRPr lang="en-IN" dirty="0"/>
          </a:p>
          <a:p>
            <a:r>
              <a:rPr lang="en-IN" dirty="0" err="1"/>
              <a:t>Ht±ÓúYôm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ù_VdùLô</a:t>
            </a:r>
            <a:r>
              <a:rPr lang="en-IN" dirty="0"/>
              <a:t>¥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21D05-D7E5-494B-84D5-F53D05DBBB2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VôûYÙm</a:t>
            </a:r>
            <a:r>
              <a:rPr lang="en-IN" dirty="0"/>
              <a:t> ù_«</a:t>
            </a:r>
            <a:r>
              <a:rPr lang="en-IN" dirty="0" err="1"/>
              <a:t>jÕ</a:t>
            </a:r>
            <a:r>
              <a:rPr lang="en-IN" dirty="0"/>
              <a:t> </a:t>
            </a:r>
            <a:r>
              <a:rPr lang="en-IN" dirty="0" err="1"/>
              <a:t>Yô</a:t>
            </a:r>
            <a:r>
              <a:rPr lang="en-IN" dirty="0"/>
              <a:t>]</a:t>
            </a:r>
            <a:r>
              <a:rPr lang="en-IN" dirty="0" err="1"/>
              <a:t>j§p</a:t>
            </a:r>
            <a:r>
              <a:rPr lang="en-IN" dirty="0"/>
              <a:t> T\</a:t>
            </a:r>
            <a:r>
              <a:rPr lang="en-IN" dirty="0" err="1"/>
              <a:t>kÕ</a:t>
            </a:r>
            <a:endParaRPr lang="en-IN" dirty="0"/>
          </a:p>
          <a:p>
            <a:r>
              <a:rPr lang="en-IN" dirty="0" err="1"/>
              <a:t>HÑûY</a:t>
            </a:r>
            <a:r>
              <a:rPr lang="en-IN" dirty="0"/>
              <a:t> </a:t>
            </a:r>
            <a:r>
              <a:rPr lang="en-IN" dirty="0" err="1"/>
              <a:t>Nk§jÕ</a:t>
            </a:r>
            <a:r>
              <a:rPr lang="en-IN" dirty="0"/>
              <a:t> B]</a:t>
            </a:r>
            <a:r>
              <a:rPr lang="en-IN" dirty="0" err="1"/>
              <a:t>k§lúTôm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44251-1BF5-4AD1-A731-FAD7B8A3FAF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úNôok§Óm</a:t>
            </a:r>
            <a:r>
              <a:rPr lang="en-IN" dirty="0"/>
              <a:t> </a:t>
            </a:r>
            <a:r>
              <a:rPr lang="en-IN" dirty="0" err="1"/>
              <a:t>úSWeLs</a:t>
            </a:r>
            <a:r>
              <a:rPr lang="en-IN" dirty="0"/>
              <a:t> </a:t>
            </a:r>
            <a:r>
              <a:rPr lang="en-IN" dirty="0" err="1"/>
              <a:t>úRt±Óm</a:t>
            </a:r>
            <a:r>
              <a:rPr lang="en-IN" dirty="0"/>
              <a:t> </a:t>
            </a:r>
            <a:r>
              <a:rPr lang="en-IN" dirty="0" err="1"/>
              <a:t>YôdÏLs</a:t>
            </a:r>
            <a:endParaRPr lang="en-IN" dirty="0"/>
          </a:p>
          <a:p>
            <a:r>
              <a:rPr lang="en-IN" dirty="0" err="1"/>
              <a:t>úNôRû</a:t>
            </a:r>
            <a:r>
              <a:rPr lang="en-IN" dirty="0"/>
              <a:t>] </a:t>
            </a:r>
            <a:r>
              <a:rPr lang="en-IN" dirty="0" err="1"/>
              <a:t>ùYu±Pj</a:t>
            </a:r>
            <a:r>
              <a:rPr lang="en-IN" dirty="0"/>
              <a:t> </a:t>
            </a:r>
            <a:r>
              <a:rPr lang="en-IN" dirty="0" err="1"/>
              <a:t>RkRÚsYôo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19F2A-F189-4488-93D2-692546752311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GdLôXjÕm</a:t>
            </a:r>
            <a:r>
              <a:rPr lang="en-IN" dirty="0"/>
              <a:t> </a:t>
            </a:r>
            <a:r>
              <a:rPr lang="en-IN" dirty="0" err="1"/>
              <a:t>Sm©ÓúYu</a:t>
            </a:r>
            <a:endParaRPr lang="en-IN" dirty="0"/>
          </a:p>
          <a:p>
            <a:r>
              <a:rPr lang="pl-PL" dirty="0"/>
              <a:t>§dLt\ UdL°u Uû\®Pm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26D5A-B22B-4CBC-9803-DEBF904D434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TdLTXm</a:t>
            </a:r>
            <a:r>
              <a:rPr lang="en-IN" dirty="0"/>
              <a:t> </a:t>
            </a:r>
            <a:r>
              <a:rPr lang="en-IN" dirty="0" err="1"/>
              <a:t>TôÕLôl×m</a:t>
            </a:r>
            <a:endParaRPr lang="en-IN" dirty="0"/>
          </a:p>
          <a:p>
            <a:r>
              <a:rPr lang="en-IN" dirty="0" err="1"/>
              <a:t>CdLh¥p</a:t>
            </a:r>
            <a:r>
              <a:rPr lang="en-IN" dirty="0"/>
              <a:t> </a:t>
            </a:r>
            <a:r>
              <a:rPr lang="en-IN" dirty="0" err="1"/>
              <a:t>HÑúY</a:t>
            </a:r>
            <a:r>
              <a:rPr lang="en-IN" dirty="0"/>
              <a:t> </a:t>
            </a:r>
            <a:r>
              <a:rPr lang="en-IN" dirty="0" err="1"/>
              <a:t>AûPdLXm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1141BB-8002-40DB-921F-809EC2DA024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ùYs</a:t>
            </a:r>
            <a:r>
              <a:rPr lang="en-IN" dirty="0"/>
              <a:t>[</a:t>
            </a:r>
            <a:r>
              <a:rPr lang="en-IN" dirty="0" err="1"/>
              <a:t>eLs</a:t>
            </a:r>
            <a:r>
              <a:rPr lang="en-IN" dirty="0"/>
              <a:t> ×</a:t>
            </a:r>
            <a:r>
              <a:rPr lang="en-IN" dirty="0" err="1"/>
              <a:t>WiÓ</a:t>
            </a:r>
            <a:r>
              <a:rPr lang="en-IN" dirty="0"/>
              <a:t> </a:t>
            </a:r>
            <a:r>
              <a:rPr lang="en-IN" dirty="0" err="1"/>
              <a:t>úUô</a:t>
            </a:r>
            <a:r>
              <a:rPr lang="en-IN" dirty="0"/>
              <a:t>§]</a:t>
            </a:r>
            <a:r>
              <a:rPr lang="en-IN" dirty="0" err="1"/>
              <a:t>ôÛm</a:t>
            </a:r>
            <a:endParaRPr lang="en-IN" dirty="0"/>
          </a:p>
          <a:p>
            <a:r>
              <a:rPr lang="es-ES" dirty="0"/>
              <a:t>Es[</a:t>
            </a:r>
            <a:r>
              <a:rPr lang="es-ES" dirty="0" err="1"/>
              <a:t>j§u</a:t>
            </a:r>
            <a:r>
              <a:rPr lang="es-ES" dirty="0"/>
              <a:t> </a:t>
            </a:r>
            <a:r>
              <a:rPr lang="es-ES" dirty="0" err="1"/>
              <a:t>Eß</a:t>
            </a:r>
            <a:r>
              <a:rPr lang="es-ES" dirty="0"/>
              <a:t>§ </a:t>
            </a:r>
            <a:r>
              <a:rPr lang="es-ES" dirty="0" err="1"/>
              <a:t>AûNVôúR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B2C037-89D5-41D7-97E1-7DCDE7FD5E7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HÝ </a:t>
            </a:r>
            <a:r>
              <a:rPr lang="en-IN" dirty="0" err="1"/>
              <a:t>UPeÏ</a:t>
            </a:r>
            <a:r>
              <a:rPr lang="en-IN" dirty="0"/>
              <a:t> </a:t>
            </a:r>
            <a:r>
              <a:rPr lang="en-IN" dirty="0" err="1"/>
              <a:t>ùSÚl</a:t>
            </a:r>
            <a:r>
              <a:rPr lang="en-IN" dirty="0"/>
              <a:t>× </a:t>
            </a:r>
            <a:r>
              <a:rPr lang="en-IN" dirty="0" err="1"/>
              <a:t>SÓ®Ûm</a:t>
            </a:r>
            <a:endParaRPr lang="en-IN" dirty="0"/>
          </a:p>
          <a:p>
            <a:r>
              <a:rPr lang="en-IN" dirty="0"/>
              <a:t>HÑ </a:t>
            </a:r>
            <a:r>
              <a:rPr lang="en-IN" dirty="0" err="1"/>
              <a:t>SmúUôPeÏ</a:t>
            </a:r>
            <a:r>
              <a:rPr lang="en-IN" dirty="0"/>
              <a:t> </a:t>
            </a:r>
            <a:r>
              <a:rPr lang="en-IN" dirty="0" err="1"/>
              <a:t>SPd¡u</a:t>
            </a:r>
            <a:r>
              <a:rPr lang="en-IN" dirty="0"/>
              <a:t>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7C27B8-F486-43AF-9FFB-8DF8BC92597A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BZj§²ußm Sôm ál©ÓúYôm</a:t>
            </a:r>
          </a:p>
          <a:p>
            <a:r>
              <a:rPr lang="en-IN" dirty="0" err="1"/>
              <a:t>Bj§WUôn</a:t>
            </a:r>
            <a:r>
              <a:rPr lang="en-IN" dirty="0"/>
              <a:t> </a:t>
            </a:r>
            <a:r>
              <a:rPr lang="en-IN" dirty="0" err="1"/>
              <a:t>YkÕ</a:t>
            </a:r>
            <a:r>
              <a:rPr lang="en-IN" dirty="0"/>
              <a:t> </a:t>
            </a:r>
            <a:r>
              <a:rPr lang="en-IN" dirty="0" err="1"/>
              <a:t>Rl</a:t>
            </a:r>
            <a:r>
              <a:rPr lang="en-IN" dirty="0"/>
              <a:t>×®</a:t>
            </a:r>
            <a:r>
              <a:rPr lang="en-IN" dirty="0" err="1"/>
              <a:t>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F7DAA2-2340-4358-91AD-8365DAB5FF87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LlT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u</a:t>
            </a:r>
            <a:r>
              <a:rPr lang="en-IN" dirty="0"/>
              <a:t> </a:t>
            </a:r>
            <a:r>
              <a:rPr lang="pl-PL" dirty="0"/>
              <a:t>©u]¦ ¨j§ûW ùNn§Óm</a:t>
            </a:r>
          </a:p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SmúUôÓiÓ</a:t>
            </a:r>
            <a:r>
              <a:rPr lang="en-IN" dirty="0"/>
              <a:t> </a:t>
            </a:r>
            <a:r>
              <a:rPr lang="en-IN" dirty="0" err="1"/>
              <a:t>LYûX</a:t>
            </a:r>
            <a:r>
              <a:rPr lang="en-IN" dirty="0"/>
              <a:t> Hu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5E813-5C1F-4ED5-BDFD-4DA4568BF2D1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Lôj§ÚkÕ</a:t>
            </a:r>
            <a:r>
              <a:rPr lang="en-IN" dirty="0"/>
              <a:t> </a:t>
            </a:r>
            <a:r>
              <a:rPr lang="en-IN" dirty="0" err="1"/>
              <a:t>ùTXu</a:t>
            </a:r>
            <a:r>
              <a:rPr lang="en-IN" dirty="0"/>
              <a:t> </a:t>
            </a:r>
            <a:r>
              <a:rPr lang="en-IN" dirty="0" err="1"/>
              <a:t>ùTt±ÓúYôm</a:t>
            </a:r>
            <a:endParaRPr lang="en-IN" dirty="0"/>
          </a:p>
          <a:p>
            <a:r>
              <a:rPr lang="en-IN" dirty="0" err="1"/>
              <a:t>LojR¬u</a:t>
            </a:r>
            <a:r>
              <a:rPr lang="en-IN" dirty="0"/>
              <a:t> </a:t>
            </a:r>
            <a:r>
              <a:rPr lang="en-IN" dirty="0" err="1"/>
              <a:t>At×Rm</a:t>
            </a:r>
            <a:r>
              <a:rPr lang="en-IN" dirty="0"/>
              <a:t> </a:t>
            </a:r>
            <a:r>
              <a:rPr lang="en-IN" dirty="0" err="1"/>
              <a:t>Li¥ÓúYôm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</TotalTime>
  <Words>172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2020-11-09T06:56:54Z</dcterms:modified>
</cp:coreProperties>
</file>