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D2ADE-C769-4D69-A170-493B60BB6EA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UôiP§pûX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]u] </a:t>
            </a:r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úS¬hPôÛm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17662-4179-415E-983C-E4BB475541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úNokùRußm</a:t>
            </a:r>
            <a:r>
              <a:rPr lang="en-IN" dirty="0"/>
              <a:t> </a:t>
            </a:r>
            <a:r>
              <a:rPr lang="en-IN" dirty="0" err="1"/>
              <a:t>Yôrk§Óm</a:t>
            </a:r>
            <a:r>
              <a:rPr lang="en-IN" dirty="0"/>
              <a:t> </a:t>
            </a:r>
            <a:r>
              <a:rPr lang="en-IN" dirty="0" err="1"/>
              <a:t>Id¡Vj§úX</a:t>
            </a:r>
            <a:endParaRPr lang="en-IN" dirty="0"/>
          </a:p>
          <a:p>
            <a:r>
              <a:rPr lang="en-IN" dirty="0" err="1"/>
              <a:t>ù_V</a:t>
            </a:r>
            <a:r>
              <a:rPr lang="en-IN" dirty="0"/>
              <a:t> </a:t>
            </a:r>
            <a:r>
              <a:rPr lang="en-IN" dirty="0" err="1"/>
              <a:t>ùLmÀWúU</a:t>
            </a:r>
            <a:r>
              <a:rPr lang="en-IN" dirty="0"/>
              <a:t> E]</a:t>
            </a:r>
            <a:r>
              <a:rPr lang="en-IN" dirty="0" err="1"/>
              <a:t>dÏiúP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EC2A0-8EE7-440D-B669-AD5551B69D2E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</a:t>
            </a:r>
            <a:r>
              <a:rPr lang="en-IN" dirty="0"/>
              <a:t> Eu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TôRô</a:t>
            </a:r>
            <a:r>
              <a:rPr lang="en-IN" dirty="0"/>
              <a:t>[</a:t>
            </a:r>
            <a:r>
              <a:rPr lang="en-IN" dirty="0" err="1"/>
              <a:t>j§p</a:t>
            </a:r>
            <a:endParaRPr lang="en-IN" dirty="0"/>
          </a:p>
          <a:p>
            <a:r>
              <a:rPr lang="pt-BR" dirty="0"/>
              <a:t>Gußm A¯k§P ®hÓ ®Pôo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89854-25CF-49D0-B0D4-E7482A6EFDF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Rm </a:t>
            </a:r>
            <a:r>
              <a:rPr lang="en-IN" dirty="0" err="1"/>
              <a:t>NêLm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úT¬uTúU</a:t>
            </a:r>
            <a:endParaRPr lang="en-IN" dirty="0"/>
          </a:p>
          <a:p>
            <a:r>
              <a:rPr lang="en-IN" dirty="0" err="1"/>
              <a:t>NméWQ</a:t>
            </a:r>
            <a:r>
              <a:rPr lang="en-IN" dirty="0"/>
              <a:t> 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ùTôe¡ÓúU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C250-26BA-402F-9977-1418F1E0D59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AúSL</a:t>
            </a:r>
            <a:r>
              <a:rPr lang="en-IN" dirty="0"/>
              <a:t> </a:t>
            </a:r>
            <a:r>
              <a:rPr lang="en-IN" dirty="0" err="1"/>
              <a:t>YôNvRXeLs</a:t>
            </a:r>
            <a:endParaRPr lang="en-IN" dirty="0"/>
          </a:p>
          <a:p>
            <a:r>
              <a:rPr lang="en-IN" dirty="0" err="1"/>
              <a:t>Au©u</a:t>
            </a:r>
            <a:r>
              <a:rPr lang="en-IN" dirty="0"/>
              <a:t> 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Åh¥p</a:t>
            </a:r>
            <a:r>
              <a:rPr lang="en-IN" dirty="0"/>
              <a:t> </a:t>
            </a:r>
            <a:r>
              <a:rPr lang="en-IN" dirty="0" err="1"/>
              <a:t>ù_ô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dÏúR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9CDB6-F936-470C-8017-A1EA687C8E4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úSoj§Vô</a:t>
            </a:r>
            <a:r>
              <a:rPr lang="en-IN" dirty="0"/>
              <a:t>] </a:t>
            </a:r>
            <a:r>
              <a:rPr lang="en-IN" dirty="0" err="1"/>
              <a:t>CPeL°p</a:t>
            </a:r>
            <a:r>
              <a:rPr lang="en-IN" dirty="0"/>
              <a:t> </a:t>
            </a:r>
            <a:r>
              <a:rPr lang="en-IN" dirty="0" err="1"/>
              <a:t>EkRu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TeÏ</a:t>
            </a:r>
            <a:r>
              <a:rPr lang="en-IN" dirty="0"/>
              <a:t> ¡</a:t>
            </a:r>
            <a:r>
              <a:rPr lang="en-IN" dirty="0" err="1"/>
              <a:t>ûPj§ÓúU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5400-EEC6-4E54-ACC9-5ED05B8329D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£eLj§u Yô«²ußm CWh£lTôo</a:t>
            </a:r>
          </a:p>
          <a:p>
            <a:r>
              <a:rPr lang="en-IN" dirty="0" err="1"/>
              <a:t>TeLm</a:t>
            </a:r>
            <a:r>
              <a:rPr lang="en-IN" dirty="0"/>
              <a:t> </a:t>
            </a:r>
            <a:r>
              <a:rPr lang="en-IN" dirty="0" err="1"/>
              <a:t>YWôùRuû</a:t>
            </a:r>
            <a:r>
              <a:rPr lang="en-IN" dirty="0"/>
              <a:t>] </a:t>
            </a:r>
            <a:r>
              <a:rPr lang="en-IN" dirty="0" err="1"/>
              <a:t>BR¬lTôo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BC087-B7A0-4147-A2C4-74FD8E74C974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ùSgNúU</a:t>
            </a:r>
            <a:r>
              <a:rPr lang="en-IN" dirty="0"/>
              <a:t> ¿ </a:t>
            </a:r>
            <a:r>
              <a:rPr lang="en-IN" dirty="0" err="1"/>
              <a:t>Ag£PôúR</a:t>
            </a:r>
            <a:endParaRPr lang="en-IN" dirty="0"/>
          </a:p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ôûWd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ãrk§ÓúU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CE6A6-270B-4883-8E8C-C4752D532913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CmUhÓm</a:t>
            </a:r>
            <a:r>
              <a:rPr lang="en-IN" dirty="0"/>
              <a:t> </a:t>
            </a:r>
            <a:r>
              <a:rPr lang="en-IN" dirty="0" err="1"/>
              <a:t>LôjRYo</a:t>
            </a:r>
            <a:r>
              <a:rPr lang="en-IN" dirty="0"/>
              <a:t> </a:t>
            </a:r>
            <a:r>
              <a:rPr lang="en-IN" dirty="0" err="1"/>
              <a:t>CmUôàúYp</a:t>
            </a:r>
            <a:endParaRPr lang="en-IN" dirty="0"/>
          </a:p>
          <a:p>
            <a:r>
              <a:rPr lang="en-IN" dirty="0"/>
              <a:t>Cu]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LôjÕuû</a:t>
            </a:r>
            <a:r>
              <a:rPr lang="en-IN" dirty="0"/>
              <a:t>] </a:t>
            </a:r>
            <a:r>
              <a:rPr lang="en-IN" dirty="0" err="1"/>
              <a:t>SPjÕYôo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3A1C3-D215-4AEF-AEA9-A5AE9025F5EC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</a:t>
            </a:r>
            <a:r>
              <a:rPr lang="en-IN" dirty="0"/>
              <a:t>£«p </a:t>
            </a:r>
            <a:r>
              <a:rPr lang="en-IN" dirty="0" err="1"/>
              <a:t>ÑYôNØs</a:t>
            </a:r>
            <a:r>
              <a:rPr lang="en-IN" dirty="0"/>
              <a:t>[ </a:t>
            </a:r>
            <a:r>
              <a:rPr lang="en-IN" dirty="0" err="1"/>
              <a:t>UôkRûW</a:t>
            </a:r>
            <a:endParaRPr lang="en-IN" dirty="0"/>
          </a:p>
          <a:p>
            <a:r>
              <a:rPr lang="en-IN" dirty="0" err="1"/>
              <a:t>Sm×YRpX</a:t>
            </a:r>
            <a:r>
              <a:rPr lang="en-IN" dirty="0"/>
              <a:t> Rm </a:t>
            </a:r>
            <a:r>
              <a:rPr lang="en-IN" dirty="0" err="1"/>
              <a:t>BúXôNû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9F093-CC08-47B5-B48B-E5745792A4B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úLôW</a:t>
            </a:r>
            <a:r>
              <a:rPr lang="en-IN" dirty="0"/>
              <a:t> </a:t>
            </a:r>
            <a:r>
              <a:rPr lang="en-IN" dirty="0" err="1"/>
              <a:t>TVeLW</a:t>
            </a:r>
            <a:r>
              <a:rPr lang="en-IN" dirty="0"/>
              <a:t> </a:t>
            </a:r>
            <a:r>
              <a:rPr lang="en-IN" dirty="0" err="1"/>
              <a:t>Lôt</a:t>
            </a:r>
            <a:r>
              <a:rPr lang="en-IN" dirty="0"/>
              <a:t>\¥</a:t>
            </a:r>
            <a:r>
              <a:rPr lang="en-IN" dirty="0" err="1"/>
              <a:t>jÕm</a:t>
            </a:r>
            <a:endParaRPr lang="en-IN" dirty="0"/>
          </a:p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LhÓm</a:t>
            </a:r>
            <a:r>
              <a:rPr lang="en-IN" dirty="0"/>
              <a:t> ÅÓ ¨</a:t>
            </a:r>
            <a:r>
              <a:rPr lang="en-IN" dirty="0" err="1"/>
              <a:t>tÏm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D5D53-8D7C-48C3-8399-1E3FCEA2901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vYôNjRôp</a:t>
            </a:r>
            <a:r>
              <a:rPr lang="en-IN" dirty="0"/>
              <a:t> ¿§</a:t>
            </a:r>
            <a:r>
              <a:rPr lang="en-IN" dirty="0" err="1"/>
              <a:t>Uôu</a:t>
            </a:r>
            <a:r>
              <a:rPr lang="en-IN" dirty="0"/>
              <a:t> ©</a:t>
            </a:r>
            <a:r>
              <a:rPr lang="en-IN" dirty="0" err="1"/>
              <a:t>ûZlTôu</a:t>
            </a:r>
            <a:endParaRPr lang="en-IN" dirty="0"/>
          </a:p>
          <a:p>
            <a:r>
              <a:rPr lang="en-IN" dirty="0"/>
              <a:t>Y\h£ ª</a:t>
            </a:r>
            <a:r>
              <a:rPr lang="en-IN" dirty="0" err="1"/>
              <a:t>ÏkR</a:t>
            </a:r>
            <a:r>
              <a:rPr lang="en-IN" dirty="0"/>
              <a:t> </a:t>
            </a:r>
            <a:r>
              <a:rPr lang="en-IN" dirty="0" err="1"/>
              <a:t>LôXj§Ûm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7D22C-DB30-4FB5-9DD4-750EE9489D9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TdRu</a:t>
            </a:r>
            <a:r>
              <a:rPr lang="en-IN" dirty="0"/>
              <a:t> YXÕ </a:t>
            </a:r>
            <a:r>
              <a:rPr lang="en-IN" dirty="0" err="1"/>
              <a:t>Tô¬Nj§úX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Rôm</a:t>
            </a:r>
            <a:r>
              <a:rPr lang="en-IN" dirty="0"/>
              <a:t> ¨</a:t>
            </a:r>
            <a:r>
              <a:rPr lang="en-IN" dirty="0" err="1"/>
              <a:t>tTRôp</a:t>
            </a:r>
            <a:r>
              <a:rPr lang="en-IN" dirty="0"/>
              <a:t> </a:t>
            </a:r>
            <a:r>
              <a:rPr lang="en-IN" dirty="0" err="1"/>
              <a:t>AûNk§Pôu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0D4EB-CA32-4A1B-941A-9D67814D7FB1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ùTtú</a:t>
            </a:r>
            <a:r>
              <a:rPr lang="en-IN" dirty="0"/>
              <a:t>\</a:t>
            </a:r>
          </a:p>
          <a:p>
            <a:r>
              <a:rPr lang="en-IN" dirty="0" err="1"/>
              <a:t>H¡lT</a:t>
            </a:r>
            <a:r>
              <a:rPr lang="en-IN" dirty="0"/>
              <a:t>\</a:t>
            </a:r>
            <a:r>
              <a:rPr lang="en-IN" dirty="0" err="1"/>
              <a:t>k§Óm</a:t>
            </a:r>
            <a:r>
              <a:rPr lang="en-IN" dirty="0"/>
              <a:t> </a:t>
            </a:r>
            <a:r>
              <a:rPr lang="en-IN" dirty="0" err="1"/>
              <a:t>TdRúWôúP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208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2020-11-09T07:08:55Z</dcterms:modified>
</cp:coreProperties>
</file>