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86E19-7752-4426-8EFF-597853DE9051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vÕ®u</a:t>
            </a:r>
            <a:r>
              <a:rPr lang="en-IN" dirty="0"/>
              <a:t> </a:t>
            </a:r>
            <a:r>
              <a:rPr lang="en-IN" dirty="0" err="1"/>
              <a:t>AûPdLXj§p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ÛûY«u</a:t>
            </a:r>
            <a:r>
              <a:rPr lang="en-IN" dirty="0"/>
              <a:t> </a:t>
            </a:r>
            <a:r>
              <a:rPr lang="en-IN" dirty="0" err="1"/>
              <a:t>Uô¨Z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D6DF9-331D-48A3-A848-9E07368B812D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YpúXô²u LWj§²p </a:t>
            </a:r>
            <a:r>
              <a:rPr lang="en-IN" dirty="0" err="1"/>
              <a:t>YûWTPUôÙs</a:t>
            </a:r>
            <a:r>
              <a:rPr lang="en-IN" dirty="0"/>
              <a:t>[</a:t>
            </a:r>
          </a:p>
          <a:p>
            <a:r>
              <a:rPr lang="en-IN" dirty="0" err="1"/>
              <a:t>VôûWÙm</a:t>
            </a:r>
            <a:r>
              <a:rPr lang="en-IN" dirty="0"/>
              <a:t> </a:t>
            </a:r>
            <a:r>
              <a:rPr lang="en-IN" dirty="0" err="1"/>
              <a:t>AÔLôÕ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CAD31-D388-4B33-A36A-D880E0B76A8F}"/>
              </a:ext>
            </a:extLst>
          </p:cNvPr>
          <p:cNvSpPr txBox="1"/>
          <p:nvPr/>
        </p:nvSpPr>
        <p:spPr>
          <a:xfrm>
            <a:off x="0" y="541063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</a:t>
            </a:r>
            <a:r>
              <a:rPr lang="en-IN" dirty="0"/>
              <a:t> ùY¥lTR²p</a:t>
            </a:r>
          </a:p>
          <a:p>
            <a:r>
              <a:rPr lang="en-IN" dirty="0"/>
              <a:t>×</a:t>
            </a:r>
            <a:r>
              <a:rPr lang="en-IN" dirty="0" err="1"/>
              <a:t>L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Pm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ùLôiúPôm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FAF6C-37EB-48C6-832F-CBF5E37CB703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Lof£dÏm</a:t>
            </a:r>
            <a:r>
              <a:rPr lang="en-IN" dirty="0"/>
              <a:t> £</a:t>
            </a:r>
            <a:r>
              <a:rPr lang="en-IN" dirty="0" err="1"/>
              <a:t>eLeLÞm</a:t>
            </a:r>
            <a:endParaRPr lang="en-IN" dirty="0"/>
          </a:p>
          <a:p>
            <a:r>
              <a:rPr lang="en-IN" dirty="0" err="1"/>
              <a:t>KSô«u</a:t>
            </a:r>
            <a:r>
              <a:rPr lang="en-IN" dirty="0"/>
              <a:t> </a:t>
            </a:r>
            <a:r>
              <a:rPr lang="en-IN" dirty="0" err="1"/>
              <a:t>áhPeLÞm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A0E8D-D3C4-4862-9459-8F8E8261614F}"/>
              </a:ext>
            </a:extLst>
          </p:cNvPr>
          <p:cNvSpPr txBox="1"/>
          <p:nvPr/>
        </p:nvSpPr>
        <p:spPr>
          <a:xfrm>
            <a:off x="0" y="545669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B¥ûPd</a:t>
            </a:r>
            <a:r>
              <a:rPr lang="en-IN" sz="4000" dirty="0"/>
              <a:t> Ï¥</a:t>
            </a:r>
            <a:r>
              <a:rPr lang="en-IN" sz="4000" dirty="0">
                <a:latin typeface="Tamil Bible" pitchFamily="2" charset="0"/>
              </a:rPr>
              <a:t>yp</a:t>
            </a:r>
            <a:r>
              <a:rPr lang="en-IN" sz="4000" dirty="0"/>
              <a:t>²p  </a:t>
            </a:r>
            <a:r>
              <a:rPr lang="en-IN" sz="4000" dirty="0" err="1"/>
              <a:t>UkûRLs</a:t>
            </a:r>
            <a:r>
              <a:rPr lang="en-IN" sz="4000" dirty="0"/>
              <a:t> SÓ®²p</a:t>
            </a:r>
          </a:p>
          <a:p>
            <a:r>
              <a:rPr lang="en-IN" sz="4000" dirty="0" err="1"/>
              <a:t>ùSÚeLÜm</a:t>
            </a:r>
            <a:r>
              <a:rPr lang="en-IN" sz="4000" dirty="0"/>
              <a:t> </a:t>
            </a:r>
            <a:r>
              <a:rPr lang="en-IN" sz="4000" dirty="0" err="1"/>
              <a:t>Ø¥VôÕ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0516F-258F-4B60-8B9E-73D3A9DA54AB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CWh£l©u</a:t>
            </a:r>
            <a:r>
              <a:rPr lang="en-IN" dirty="0"/>
              <a:t> ¸</a:t>
            </a:r>
            <a:r>
              <a:rPr lang="en-IN" dirty="0" err="1"/>
              <a:t>ReLÞm</a:t>
            </a:r>
            <a:endParaRPr lang="en-IN" dirty="0"/>
          </a:p>
          <a:p>
            <a:r>
              <a:rPr lang="en-IN" dirty="0" err="1"/>
              <a:t>U¡rf</a:t>
            </a:r>
            <a:r>
              <a:rPr lang="en-IN" dirty="0"/>
              <a:t>£«u </a:t>
            </a:r>
            <a:r>
              <a:rPr lang="en-IN" dirty="0" err="1"/>
              <a:t>NlReLÞm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51BC1-FCE0-4B9F-B80F-9722C8F83BF8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LôoúUL</a:t>
            </a:r>
            <a:r>
              <a:rPr lang="en-IN" dirty="0"/>
              <a:t> CÚh¥²p ¾TUôn </a:t>
            </a:r>
            <a:r>
              <a:rPr lang="en-IN" dirty="0" err="1"/>
              <a:t>CXe¡Óm</a:t>
            </a:r>
            <a:endParaRPr lang="en-IN" dirty="0"/>
          </a:p>
          <a:p>
            <a:r>
              <a:rPr lang="en-IN" dirty="0" err="1"/>
              <a:t>LojRWôp</a:t>
            </a:r>
            <a:r>
              <a:rPr lang="en-IN" dirty="0"/>
              <a:t> </a:t>
            </a:r>
            <a:r>
              <a:rPr lang="en-IN" dirty="0" err="1"/>
              <a:t>CûN</a:t>
            </a:r>
            <a:r>
              <a:rPr lang="en-IN" dirty="0"/>
              <a:t> Y[</a:t>
            </a:r>
            <a:r>
              <a:rPr lang="en-IN" dirty="0" err="1"/>
              <a:t>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D01B8-A059-4835-A9EF-7AB0FFA9DF31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</a:t>
            </a:r>
            <a:r>
              <a:rPr lang="en-IN" dirty="0" err="1"/>
              <a:t>CWôw´VjûR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ûN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®¬</a:t>
            </a:r>
            <a:r>
              <a:rPr lang="en-IN" dirty="0" err="1"/>
              <a:t>Yôd¡Óm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57BD-7035-47D9-8897-7F05028D8F19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B®«p</a:t>
            </a:r>
            <a:r>
              <a:rPr lang="en-IN" dirty="0"/>
              <a:t> ù_©</a:t>
            </a:r>
            <a:r>
              <a:rPr lang="en-IN" dirty="0" err="1"/>
              <a:t>j§Óm</a:t>
            </a:r>
            <a:r>
              <a:rPr lang="en-IN" dirty="0"/>
              <a:t> </a:t>
            </a:r>
            <a:r>
              <a:rPr lang="en-IN" dirty="0" err="1"/>
              <a:t>ARtùLuú</a:t>
            </a:r>
            <a:r>
              <a:rPr lang="en-IN" dirty="0"/>
              <a:t>\ </a:t>
            </a:r>
            <a:r>
              <a:rPr lang="en-IN" dirty="0" err="1"/>
              <a:t>Yôrk§Óm</a:t>
            </a:r>
            <a:endParaRPr lang="en-IN" dirty="0"/>
          </a:p>
          <a:p>
            <a:r>
              <a:rPr lang="en-IN" dirty="0" err="1"/>
              <a:t>VôÚdÏm</a:t>
            </a:r>
            <a:r>
              <a:rPr lang="en-IN" dirty="0"/>
              <a:t> </a:t>
            </a:r>
            <a:r>
              <a:rPr lang="en-IN" dirty="0" err="1"/>
              <a:t>LXdLm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506B1-431A-4E94-A471-3C9C7E6D486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ùTôpúXô²u </a:t>
            </a:r>
            <a:r>
              <a:rPr lang="en-IN" dirty="0" err="1"/>
              <a:t>ùTô</a:t>
            </a:r>
            <a:r>
              <a:rPr lang="en-IN" dirty="0"/>
              <a:t>\</a:t>
            </a:r>
            <a:r>
              <a:rPr lang="en-IN" dirty="0" err="1"/>
              <a:t>ôûULÞm</a:t>
            </a:r>
            <a:endParaRPr lang="en-IN" dirty="0"/>
          </a:p>
          <a:p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Yô</a:t>
            </a:r>
            <a:r>
              <a:rPr lang="en-IN" dirty="0"/>
              <a:t>] N§ </a:t>
            </a:r>
            <a:r>
              <a:rPr lang="en-IN" dirty="0" err="1"/>
              <a:t>TXÜm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118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2020-11-09T07:21:19Z</dcterms:modified>
</cp:coreProperties>
</file>