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CEBBD-90B3-4083-9449-4DC98ED374D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AuúT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AuúT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]j </a:t>
            </a:r>
            <a:r>
              <a:rPr lang="en-IN" dirty="0" err="1"/>
              <a:t>RôeÏm</a:t>
            </a:r>
            <a:r>
              <a:rPr lang="en-IN" dirty="0"/>
              <a:t> </a:t>
            </a:r>
            <a:r>
              <a:rPr lang="en-IN" dirty="0" err="1"/>
              <a:t>AuúT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041AD-C98A-4CDB-B004-1A8473E7D141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Es[m </a:t>
            </a:r>
            <a:r>
              <a:rPr lang="en-IN" dirty="0" err="1"/>
              <a:t>LYokR</a:t>
            </a:r>
            <a:r>
              <a:rPr lang="en-IN" dirty="0"/>
              <a:t> </a:t>
            </a:r>
            <a:r>
              <a:rPr lang="en-IN" dirty="0" err="1"/>
              <a:t>Au©t¸Pôn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RkúRu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F3842-8C2E-4BB5-A88A-F74B8CDEED7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Es[</a:t>
            </a:r>
            <a:r>
              <a:rPr lang="en-IN" dirty="0" err="1"/>
              <a:t>jûR</a:t>
            </a:r>
            <a:r>
              <a:rPr lang="en-IN" dirty="0"/>
              <a:t> </a:t>
            </a:r>
            <a:r>
              <a:rPr lang="en-IN" dirty="0" err="1"/>
              <a:t>ùSÚd</a:t>
            </a:r>
            <a:r>
              <a:rPr lang="en-IN" dirty="0"/>
              <a:t>¡ H®</a:t>
            </a:r>
          </a:p>
          <a:p>
            <a:r>
              <a:rPr lang="en-IN" dirty="0" err="1"/>
              <a:t>AY¬p</a:t>
            </a:r>
            <a:r>
              <a:rPr lang="en-IN" dirty="0"/>
              <a:t> </a:t>
            </a:r>
            <a:r>
              <a:rPr lang="en-IN" dirty="0" err="1"/>
              <a:t>ùTXlTÓjÕm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EAC51-44A9-4A33-8C8B-E6A4171430D0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</a:t>
            </a:r>
            <a:r>
              <a:rPr lang="en-IN" dirty="0"/>
              <a:t> </a:t>
            </a:r>
            <a:r>
              <a:rPr lang="en-IN" dirty="0" err="1"/>
              <a:t>EXLj§p</a:t>
            </a:r>
            <a:r>
              <a:rPr lang="en-IN" dirty="0"/>
              <a:t> </a:t>
            </a:r>
            <a:r>
              <a:rPr lang="en-IN" dirty="0" err="1"/>
              <a:t>UôÞm</a:t>
            </a:r>
            <a:r>
              <a:rPr lang="en-IN" dirty="0"/>
              <a:t> </a:t>
            </a:r>
            <a:r>
              <a:rPr lang="en-IN" dirty="0" err="1"/>
              <a:t>UôkRûW</a:t>
            </a:r>
            <a:endParaRPr lang="en-IN" dirty="0"/>
          </a:p>
          <a:p>
            <a:r>
              <a:rPr lang="en-IN" dirty="0" err="1"/>
              <a:t>ÁhL</a:t>
            </a:r>
            <a:r>
              <a:rPr lang="en-IN" dirty="0"/>
              <a:t> </a:t>
            </a:r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RkRôo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F1DC-C7FB-4C6E-8F7C-363CB9803EAC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CY¬u</a:t>
            </a:r>
            <a:r>
              <a:rPr lang="en-IN" dirty="0"/>
              <a:t> </a:t>
            </a:r>
            <a:r>
              <a:rPr lang="en-IN" dirty="0" err="1"/>
              <a:t>AuûT</a:t>
            </a:r>
            <a:r>
              <a:rPr lang="en-IN" dirty="0"/>
              <a:t> </a:t>
            </a:r>
            <a:r>
              <a:rPr lang="en-IN" dirty="0" err="1"/>
              <a:t>GÓjÕûWdL</a:t>
            </a:r>
            <a:endParaRPr lang="en-IN" dirty="0"/>
          </a:p>
          <a:p>
            <a:r>
              <a:rPr lang="en-IN" dirty="0"/>
              <a:t>AY²R²úX </a:t>
            </a:r>
            <a:r>
              <a:rPr lang="en-IN" dirty="0" err="1"/>
              <a:t>áÓúUô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D0D66-4E82-4FF8-8490-C2DE640CEA7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</a:t>
            </a:r>
            <a:r>
              <a:rPr lang="en-IN" dirty="0"/>
              <a:t> Õ\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ûUkRu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úR</a:t>
            </a:r>
            <a:r>
              <a:rPr lang="en-IN" dirty="0"/>
              <a:t>¥ </a:t>
            </a:r>
            <a:r>
              <a:rPr lang="en-IN" dirty="0" err="1"/>
              <a:t>YkRôo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361C2-02E9-4E12-A3EB-9EED6718F84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VôL</a:t>
            </a:r>
            <a:r>
              <a:rPr lang="en-IN" dirty="0"/>
              <a:t> </a:t>
            </a:r>
            <a:r>
              <a:rPr lang="en-IN" dirty="0" err="1"/>
              <a:t>AuTo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CWô_u</a:t>
            </a:r>
            <a:endParaRPr lang="en-IN" dirty="0"/>
          </a:p>
          <a:p>
            <a:r>
              <a:rPr lang="en-IN" dirty="0" err="1"/>
              <a:t>CYûW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úTôtßúYu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3CEE0-E767-4C38-89FC-B49776865AE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Au©u ALXm ¿[m EVWm</a:t>
            </a:r>
          </a:p>
          <a:p>
            <a:r>
              <a:rPr lang="en-IN" dirty="0" err="1"/>
              <a:t>BZm</a:t>
            </a:r>
            <a:r>
              <a:rPr lang="en-IN" dirty="0"/>
              <a:t> </a:t>
            </a:r>
            <a:r>
              <a:rPr lang="en-IN" dirty="0" err="1"/>
              <a:t>A±k§PúY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702D7-BE58-4F67-8714-6040DE7AD555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UôVúXôL</a:t>
            </a:r>
            <a:r>
              <a:rPr lang="en-IN" dirty="0"/>
              <a:t> </a:t>
            </a:r>
            <a:r>
              <a:rPr lang="en-IN" dirty="0" err="1"/>
              <a:t>BûN</a:t>
            </a:r>
            <a:r>
              <a:rPr lang="en-IN" dirty="0"/>
              <a:t> </a:t>
            </a:r>
            <a:r>
              <a:rPr lang="en-IN" dirty="0" err="1"/>
              <a:t>ùYßjÕ</a:t>
            </a:r>
            <a:endParaRPr lang="en-IN" dirty="0"/>
          </a:p>
          <a:p>
            <a:r>
              <a:rPr lang="en-IN" dirty="0" err="1"/>
              <a:t>AYûW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úS£lúTu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88E61-83E8-4D6E-A9BE-470CB48B443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Auû</a:t>
            </a:r>
            <a:r>
              <a:rPr lang="en-IN" dirty="0"/>
              <a:t>] </a:t>
            </a:r>
            <a:r>
              <a:rPr lang="en-IN" dirty="0" err="1"/>
              <a:t>Au©Ûm</a:t>
            </a:r>
            <a:r>
              <a:rPr lang="en-IN" dirty="0"/>
              <a:t> </a:t>
            </a:r>
            <a:r>
              <a:rPr lang="en-IN" dirty="0" err="1"/>
              <a:t>úUXôn</a:t>
            </a:r>
            <a:r>
              <a:rPr lang="en-IN" dirty="0"/>
              <a:t> Gu²p</a:t>
            </a:r>
          </a:p>
          <a:p>
            <a:r>
              <a:rPr lang="en-IN" dirty="0"/>
              <a:t>Au× </a:t>
            </a:r>
            <a:r>
              <a:rPr lang="en-IN" dirty="0" err="1"/>
              <a:t>áokRôúW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104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2020-11-09T07:30:39Z</dcterms:modified>
</cp:coreProperties>
</file>