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4A3163-E4B1-4CE6-B6E1-BFA564EB1F3B}"/>
              </a:ext>
            </a:extLst>
          </p:cNvPr>
          <p:cNvSpPr txBox="1"/>
          <p:nvPr/>
        </p:nvSpPr>
        <p:spPr>
          <a:xfrm>
            <a:off x="0" y="540208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×Õ ¡</a:t>
            </a:r>
            <a:r>
              <a:rPr lang="en-IN" dirty="0" err="1"/>
              <a:t>ÚûT</a:t>
            </a:r>
            <a:r>
              <a:rPr lang="en-IN" dirty="0"/>
              <a:t> </a:t>
            </a:r>
            <a:r>
              <a:rPr lang="en-IN" dirty="0" err="1"/>
              <a:t>A°j§ÓúU</a:t>
            </a:r>
            <a:endParaRPr lang="en-IN" dirty="0"/>
          </a:p>
          <a:p>
            <a:r>
              <a:rPr lang="en-IN" dirty="0"/>
              <a:t>×</a:t>
            </a:r>
            <a:r>
              <a:rPr lang="en-IN" dirty="0" err="1"/>
              <a:t>LP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 err="1"/>
              <a:t>Øm</a:t>
            </a:r>
            <a:r>
              <a:rPr lang="en-IN" dirty="0"/>
              <a:t> </a:t>
            </a:r>
            <a:r>
              <a:rPr lang="en-IN" dirty="0" err="1"/>
              <a:t>Rk§ÓúU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7250F1-6B00-4A8B-BE2A-A9E792C4A533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×Õ </a:t>
            </a:r>
            <a:r>
              <a:rPr lang="en-IN" dirty="0" err="1"/>
              <a:t>ËYu</a:t>
            </a:r>
            <a:r>
              <a:rPr lang="en-IN" dirty="0"/>
              <a:t> ×Õ </a:t>
            </a:r>
            <a:r>
              <a:rPr lang="en-IN" dirty="0" err="1"/>
              <a:t>ùTXàm</a:t>
            </a:r>
            <a:endParaRPr lang="en-IN" dirty="0"/>
          </a:p>
          <a:p>
            <a:r>
              <a:rPr lang="en-IN" dirty="0" err="1"/>
              <a:t>GkRu</a:t>
            </a:r>
            <a:r>
              <a:rPr lang="en-IN" dirty="0"/>
              <a:t> </a:t>
            </a:r>
            <a:r>
              <a:rPr lang="en-IN" dirty="0" err="1"/>
              <a:t>CúVÑúY</a:t>
            </a:r>
            <a:r>
              <a:rPr lang="en-IN" dirty="0"/>
              <a:t> </a:t>
            </a:r>
            <a:r>
              <a:rPr lang="en-IN" dirty="0" err="1"/>
              <a:t>Rk§ÓúU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DC6783-2A43-46F8-A988-04792183045C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TWúR£VôL</a:t>
            </a:r>
            <a:r>
              <a:rPr lang="en-IN" dirty="0"/>
              <a:t> §¬</a:t>
            </a:r>
            <a:r>
              <a:rPr lang="en-IN" dirty="0" err="1"/>
              <a:t>kúR</a:t>
            </a:r>
            <a:r>
              <a:rPr lang="en-IN" dirty="0"/>
              <a:t>]</a:t>
            </a:r>
            <a:r>
              <a:rPr lang="en-IN" dirty="0" err="1"/>
              <a:t>nVô</a:t>
            </a:r>
            <a:endParaRPr lang="en-IN" dirty="0"/>
          </a:p>
          <a:p>
            <a:r>
              <a:rPr lang="en-IN" dirty="0" err="1"/>
              <a:t>TôNUôn</a:t>
            </a:r>
            <a:r>
              <a:rPr lang="en-IN" dirty="0"/>
              <a:t> </a:t>
            </a:r>
            <a:r>
              <a:rPr lang="en-IN" dirty="0" err="1"/>
              <a:t>úR¥ÉúW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445F05-316C-497A-8CFE-120916442290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CÕLôßm</a:t>
            </a:r>
            <a:r>
              <a:rPr lang="en-IN" dirty="0"/>
              <a:t> Lôj¾o C²Ùm </a:t>
            </a:r>
            <a:r>
              <a:rPr lang="en-IN" dirty="0" err="1"/>
              <a:t>SPjÕm</a:t>
            </a:r>
            <a:endParaRPr lang="en-IN" dirty="0"/>
          </a:p>
          <a:p>
            <a:r>
              <a:rPr lang="en-IN" dirty="0" err="1"/>
              <a:t>CúVÑúY</a:t>
            </a:r>
            <a:r>
              <a:rPr lang="en-IN" dirty="0"/>
              <a:t> </a:t>
            </a:r>
            <a:r>
              <a:rPr lang="en-IN" dirty="0" err="1"/>
              <a:t>CWhNLú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26D341-D21E-4C7F-AC50-77486AA8E679}"/>
              </a:ext>
            </a:extLst>
          </p:cNvPr>
          <p:cNvSpPr txBox="1"/>
          <p:nvPr/>
        </p:nvSpPr>
        <p:spPr>
          <a:xfrm>
            <a:off x="0" y="541046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BiPôiÓ</a:t>
            </a:r>
            <a:r>
              <a:rPr lang="en-IN" dirty="0"/>
              <a:t> </a:t>
            </a:r>
            <a:r>
              <a:rPr lang="en-IN" dirty="0" err="1"/>
              <a:t>LôXeLs</a:t>
            </a:r>
            <a:endParaRPr lang="en-IN" dirty="0"/>
          </a:p>
          <a:p>
            <a:r>
              <a:rPr lang="en-IN" dirty="0" err="1"/>
              <a:t>A±VôUp</a:t>
            </a:r>
            <a:r>
              <a:rPr lang="en-IN" dirty="0"/>
              <a:t> </a:t>
            </a:r>
            <a:r>
              <a:rPr lang="en-IN" dirty="0" err="1"/>
              <a:t>úTôú</a:t>
            </a:r>
            <a:r>
              <a:rPr lang="en-IN" dirty="0"/>
              <a:t>]u </a:t>
            </a:r>
            <a:r>
              <a:rPr lang="en-IN" dirty="0" err="1"/>
              <a:t>BiPYo</a:t>
            </a:r>
            <a:r>
              <a:rPr lang="en-IN" dirty="0"/>
              <a:t> </a:t>
            </a:r>
            <a:r>
              <a:rPr lang="en-IN" dirty="0" err="1"/>
              <a:t>Au©û</a:t>
            </a:r>
            <a:r>
              <a:rPr lang="en-IN" dirty="0"/>
              <a:t>]</a:t>
            </a:r>
            <a:r>
              <a:rPr lang="en-IN" dirty="0" err="1"/>
              <a:t>úV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A7557E-B418-42C8-9C2B-B6966B5C8068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úYiPôRûYLû</a:t>
            </a:r>
            <a:r>
              <a:rPr lang="en-IN" dirty="0"/>
              <a:t>[ ®</a:t>
            </a:r>
            <a:r>
              <a:rPr lang="en-IN" dirty="0" err="1"/>
              <a:t>Xd¡PúY</a:t>
            </a:r>
            <a:endParaRPr lang="en-IN" dirty="0"/>
          </a:p>
          <a:p>
            <a:r>
              <a:rPr lang="es-ES" dirty="0" err="1"/>
              <a:t>EkRu</a:t>
            </a:r>
            <a:r>
              <a:rPr lang="es-ES" dirty="0"/>
              <a:t> </a:t>
            </a:r>
            <a:r>
              <a:rPr lang="es-ES" dirty="0" err="1"/>
              <a:t>Y¯Rû</a:t>
            </a:r>
            <a:r>
              <a:rPr lang="es-ES" dirty="0"/>
              <a:t>] </a:t>
            </a:r>
            <a:r>
              <a:rPr lang="es-ES" dirty="0" err="1"/>
              <a:t>úTô§ÙúU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C63F9-93A1-4F60-8A8E-1B49BED4607E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Em</a:t>
            </a:r>
            <a:r>
              <a:rPr lang="en-IN" dirty="0"/>
              <a:t> £</a:t>
            </a:r>
            <a:r>
              <a:rPr lang="en-IN" dirty="0" err="1"/>
              <a:t>jRm</a:t>
            </a:r>
            <a:r>
              <a:rPr lang="en-IN" dirty="0"/>
              <a:t> </a:t>
            </a:r>
            <a:r>
              <a:rPr lang="en-IN" dirty="0" err="1"/>
              <a:t>ùNnV</a:t>
            </a:r>
            <a:r>
              <a:rPr lang="en-IN" dirty="0"/>
              <a:t> </a:t>
            </a:r>
            <a:r>
              <a:rPr lang="en-IN" dirty="0" err="1"/>
              <a:t>EmûU</a:t>
            </a:r>
            <a:r>
              <a:rPr lang="en-IN" dirty="0"/>
              <a:t> </a:t>
            </a:r>
            <a:r>
              <a:rPr lang="en-IN" dirty="0" err="1"/>
              <a:t>úTôp</a:t>
            </a:r>
            <a:r>
              <a:rPr lang="en-IN" dirty="0"/>
              <a:t> </a:t>
            </a:r>
            <a:r>
              <a:rPr lang="en-IN" dirty="0" err="1"/>
              <a:t>Uô</a:t>
            </a:r>
            <a:r>
              <a:rPr lang="en-IN" dirty="0"/>
              <a:t>\</a:t>
            </a:r>
          </a:p>
          <a:p>
            <a:r>
              <a:rPr lang="en-IN" dirty="0" err="1"/>
              <a:t>YpXûU</a:t>
            </a:r>
            <a:r>
              <a:rPr lang="en-IN" dirty="0"/>
              <a:t> </a:t>
            </a:r>
            <a:r>
              <a:rPr lang="en-IN" dirty="0" err="1"/>
              <a:t>Rk§ÓúU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034D09-AE4D-455F-B408-EEDCFF0D4F24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CmUhÓm</a:t>
            </a:r>
            <a:r>
              <a:rPr lang="en-IN" dirty="0"/>
              <a:t> </a:t>
            </a:r>
            <a:r>
              <a:rPr lang="en-IN" dirty="0" err="1"/>
              <a:t>LôjR</a:t>
            </a:r>
            <a:r>
              <a:rPr lang="en-IN" dirty="0"/>
              <a:t> </a:t>
            </a:r>
            <a:r>
              <a:rPr lang="en-IN" dirty="0" err="1"/>
              <a:t>CmUôàúYúX</a:t>
            </a:r>
            <a:endParaRPr lang="en-IN" dirty="0"/>
          </a:p>
          <a:p>
            <a:r>
              <a:rPr lang="en-IN" dirty="0"/>
              <a:t>C²Ùm </a:t>
            </a:r>
            <a:r>
              <a:rPr lang="en-IN" dirty="0" err="1"/>
              <a:t>SPj§ÓúU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1477</TotalTime>
  <Words>92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63</cp:revision>
  <dcterms:created xsi:type="dcterms:W3CDTF">2019-11-02T16:27:41Z</dcterms:created>
  <dcterms:modified xsi:type="dcterms:W3CDTF">2020-11-09T07:44:18Z</dcterms:modified>
</cp:coreProperties>
</file>