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9702153-E8B0-4129-A1B2-097A965A0D89}"/>
    <pc:docChg chg="modSld">
      <pc:chgData name="Samson Christopher" userId="6a13b5f1e64a53ae" providerId="LiveId" clId="{89702153-E8B0-4129-A1B2-097A965A0D89}" dt="2020-11-15T05:44:09.014" v="1" actId="20577"/>
      <pc:docMkLst>
        <pc:docMk/>
      </pc:docMkLst>
      <pc:sldChg chg="modSp mod">
        <pc:chgData name="Samson Christopher" userId="6a13b5f1e64a53ae" providerId="LiveId" clId="{89702153-E8B0-4129-A1B2-097A965A0D89}" dt="2020-11-15T05:44:09.014" v="1" actId="20577"/>
        <pc:sldMkLst>
          <pc:docMk/>
          <pc:sldMk cId="1414681237" sldId="392"/>
        </pc:sldMkLst>
        <pc:spChg chg="mod">
          <ac:chgData name="Samson Christopher" userId="6a13b5f1e64a53ae" providerId="LiveId" clId="{89702153-E8B0-4129-A1B2-097A965A0D89}" dt="2020-11-15T05:44:09.014" v="1" actId="20577"/>
          <ac:spMkLst>
            <pc:docMk/>
            <pc:sldMk cId="1414681237" sldId="392"/>
            <ac:spMk id="4" creationId="{5F560174-2C5B-43EC-9357-72CDC8065F78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52D4-9504-4280-8165-1C4CEEFB3D3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Gu </a:t>
            </a:r>
            <a:r>
              <a:rPr lang="en-IN" dirty="0" err="1"/>
              <a:t>CWhNLô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úLPLm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AF4F-F3E9-442B-A063-7E723C8B3B8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©] Gu </a:t>
            </a:r>
            <a:r>
              <a:rPr lang="en-IN" dirty="0" err="1"/>
              <a:t>úLôhûPÙm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ÕÚLØm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7A191-4246-4A3A-AFF3-C2836F378070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Õ§L°u Tôj§Wú]</a:t>
            </a:r>
          </a:p>
          <a:p>
            <a:r>
              <a:rPr lang="en-IN" dirty="0"/>
              <a:t>§</a:t>
            </a:r>
            <a:r>
              <a:rPr lang="en-IN" dirty="0" err="1"/>
              <a:t>Ú£jRm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0174-2C5B-43EC-9357-72CDC8065F7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ÕofN</a:t>
            </a:r>
            <a:r>
              <a:rPr lang="en-IN" dirty="0"/>
              <a:t>] </a:t>
            </a:r>
            <a:r>
              <a:rPr lang="en-IN" dirty="0" err="1"/>
              <a:t>lWYôLj§p</a:t>
            </a:r>
            <a:endParaRPr lang="en-IN" dirty="0"/>
          </a:p>
          <a:p>
            <a:r>
              <a:rPr lang="en-IN" dirty="0" err="1"/>
              <a:t>úRt±Éo</a:t>
            </a:r>
            <a:r>
              <a:rPr lang="en-IN" dirty="0"/>
              <a:t> - </a:t>
            </a:r>
            <a:r>
              <a:rPr lang="en-IN" dirty="0" err="1"/>
              <a:t>úTôtßúYú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CF548-A83D-49A5-8279-A9CF7FC0343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N§úUôN</a:t>
            </a:r>
            <a:r>
              <a:rPr lang="en-IN" dirty="0"/>
              <a:t> </a:t>
            </a:r>
            <a:r>
              <a:rPr lang="en-IN" dirty="0" err="1"/>
              <a:t>SôNeL°p</a:t>
            </a:r>
            <a:endParaRPr lang="en-IN" dirty="0"/>
          </a:p>
          <a:p>
            <a:r>
              <a:rPr lang="en-IN" dirty="0" err="1"/>
              <a:t>NjÕÚ®u</a:t>
            </a:r>
            <a:r>
              <a:rPr lang="en-IN" dirty="0"/>
              <a:t> </a:t>
            </a:r>
            <a:r>
              <a:rPr lang="en-IN" dirty="0" err="1"/>
              <a:t>TVeL°Ûm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92408-0759-4E86-9A60-D3019583CC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NôokÕmûU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Ë®lúTú</a:t>
            </a:r>
            <a:r>
              <a:rPr lang="en-IN" dirty="0"/>
              <a:t>]</a:t>
            </a:r>
          </a:p>
          <a:p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úU£VôúY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C2FF3-06A0-4464-8DBC-4A33396FECD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§]m §]m Em AÚ[ôp</a:t>
            </a:r>
          </a:p>
          <a:p>
            <a:r>
              <a:rPr lang="en-IN" dirty="0"/>
              <a:t>¾ûULs </a:t>
            </a:r>
            <a:r>
              <a:rPr lang="en-IN" dirty="0" err="1"/>
              <a:t>ùYpÛúYu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9F0A8-CBF3-4282-917C-AB353A8E421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L]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ùNÛjÕúYú</a:t>
            </a:r>
            <a:r>
              <a:rPr lang="en-IN" dirty="0"/>
              <a:t>]</a:t>
            </a:r>
          </a:p>
          <a:p>
            <a:r>
              <a:rPr lang="en-IN" dirty="0" err="1"/>
              <a:t>EmUôúX</a:t>
            </a:r>
            <a:r>
              <a:rPr lang="en-IN" dirty="0"/>
              <a:t> JÚY]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C89DA-9E81-4BD9-99EB-451417D98D4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YôrSôs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¿o Gu </a:t>
            </a:r>
            <a:r>
              <a:rPr lang="en-IN" dirty="0" err="1"/>
              <a:t>RgNm</a:t>
            </a:r>
            <a:endParaRPr lang="en-IN" dirty="0"/>
          </a:p>
          <a:p>
            <a:r>
              <a:rPr lang="en-IN" dirty="0"/>
              <a:t>Y¯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úU£VôúY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2020-11-15T05:44:18Z</dcterms:modified>
</cp:coreProperties>
</file>