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67E40-75E8-47CF-8C92-09044A19ADE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VeÏm</a:t>
            </a:r>
            <a:r>
              <a:rPr lang="en-IN" dirty="0"/>
              <a:t> Es[m </a:t>
            </a:r>
            <a:r>
              <a:rPr lang="en-IN" dirty="0" err="1"/>
              <a:t>LiPôo</a:t>
            </a:r>
            <a:endParaRPr lang="en-IN" dirty="0"/>
          </a:p>
          <a:p>
            <a:r>
              <a:rPr lang="en-IN" dirty="0" err="1"/>
              <a:t>RVdLm</a:t>
            </a:r>
            <a:r>
              <a:rPr lang="en-IN" dirty="0"/>
              <a:t> Gu] Gu\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4C356-93F7-4358-B2C4-DBD749D2397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ûLdÏm</a:t>
            </a:r>
            <a:r>
              <a:rPr lang="en-IN" dirty="0"/>
              <a:t> Gu U]§p</a:t>
            </a:r>
          </a:p>
          <a:p>
            <a:r>
              <a:rPr lang="en-IN" dirty="0"/>
              <a:t>§Ú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AÚ°jRkRôo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55A2D-5B28-42C8-959B-FA387463E61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Õ§lúTu</a:t>
            </a:r>
            <a:r>
              <a:rPr lang="en-IN" dirty="0"/>
              <a:t> Gu </a:t>
            </a:r>
            <a:r>
              <a:rPr lang="en-IN" dirty="0" err="1"/>
              <a:t>LojRûW</a:t>
            </a:r>
            <a:endParaRPr lang="en-IN" dirty="0"/>
          </a:p>
          <a:p>
            <a:r>
              <a:rPr lang="en-IN" dirty="0"/>
              <a:t>Õ§ </a:t>
            </a:r>
            <a:r>
              <a:rPr lang="en-IN" dirty="0" err="1"/>
              <a:t>Nôt</a:t>
            </a:r>
            <a:r>
              <a:rPr lang="en-IN" dirty="0"/>
              <a:t>± </a:t>
            </a:r>
            <a:r>
              <a:rPr lang="en-IN" dirty="0" err="1"/>
              <a:t>U¡rk§ÓúYu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A99CD-43C5-4FEB-B255-39C6FAE4AC3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Guû</a:t>
            </a:r>
            <a:r>
              <a:rPr lang="es-ES" dirty="0"/>
              <a:t>]d </a:t>
            </a:r>
            <a:r>
              <a:rPr lang="es-ES" dirty="0" err="1"/>
              <a:t>LiÓ</a:t>
            </a:r>
            <a:r>
              <a:rPr lang="es-ES" dirty="0"/>
              <a:t> U]</a:t>
            </a:r>
            <a:r>
              <a:rPr lang="es-ES" dirty="0" err="1"/>
              <a:t>ÕÚÏm</a:t>
            </a:r>
            <a:endParaRPr lang="es-ES" dirty="0"/>
          </a:p>
          <a:p>
            <a:r>
              <a:rPr lang="pt-BR" dirty="0"/>
              <a:t>AuTo CúVÑ AÚ¡p EiúP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4A6F6-563E-469D-871E-7E09C43C84D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LRßm</a:t>
            </a:r>
            <a:r>
              <a:rPr lang="en-IN" dirty="0"/>
              <a:t> </a:t>
            </a:r>
            <a:r>
              <a:rPr lang="en-IN" dirty="0" err="1"/>
              <a:t>BjÕUôúY</a:t>
            </a:r>
            <a:endParaRPr lang="en-IN" dirty="0"/>
          </a:p>
          <a:p>
            <a:r>
              <a:rPr lang="en-IN" dirty="0" err="1"/>
              <a:t>LXeLôúR</a:t>
            </a:r>
            <a:r>
              <a:rPr lang="en-IN" dirty="0"/>
              <a:t> Gu\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EB375-8556-416B-A697-297FE817E3B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LûX</a:t>
            </a:r>
            <a:r>
              <a:rPr lang="en-IN" dirty="0"/>
              <a:t> </a:t>
            </a:r>
            <a:r>
              <a:rPr lang="en-IN" dirty="0" err="1"/>
              <a:t>UôuLÞm</a:t>
            </a:r>
            <a:r>
              <a:rPr lang="en-IN" dirty="0"/>
              <a:t> LR± </a:t>
            </a:r>
            <a:r>
              <a:rPr lang="en-IN" dirty="0" err="1"/>
              <a:t>AÝm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úWôûPûV</a:t>
            </a:r>
            <a:r>
              <a:rPr lang="en-IN" dirty="0"/>
              <a:t> </a:t>
            </a:r>
            <a:r>
              <a:rPr lang="en-IN" dirty="0" err="1"/>
              <a:t>Yôg£lTRôp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962E3-80D0-4794-88B7-23671CEA0BC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Gu </a:t>
            </a:r>
            <a:r>
              <a:rPr lang="en-IN" dirty="0" err="1"/>
              <a:t>LuUûXúV</a:t>
            </a:r>
            <a:endParaRPr lang="en-IN" dirty="0"/>
          </a:p>
          <a:p>
            <a:r>
              <a:rPr lang="en-IN" dirty="0" err="1"/>
              <a:t>AûNVôR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ToYúRúU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413E4-9F6D-4C93-9954-476342963CD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AÚmTôY</a:t>
            </a:r>
            <a:r>
              <a:rPr lang="en-IN" dirty="0"/>
              <a:t> </a:t>
            </a:r>
            <a:r>
              <a:rPr lang="en-IN" dirty="0" err="1"/>
              <a:t>EXLU§p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AuT§p</a:t>
            </a:r>
            <a:r>
              <a:rPr lang="en-IN" dirty="0"/>
              <a:t> ¨</a:t>
            </a:r>
            <a:r>
              <a:rPr lang="en-IN" dirty="0" err="1"/>
              <a:t>ûXj§ÓúYu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85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2020-11-09T08:46:09Z</dcterms:modified>
</cp:coreProperties>
</file>