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404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8D34562-7396-44E8-B4C4-EFE43F99270D}"/>
    <pc:docChg chg="modSld">
      <pc:chgData name="Samson Christopher" userId="6a13b5f1e64a53ae" providerId="LiveId" clId="{A8D34562-7396-44E8-B4C4-EFE43F99270D}" dt="2020-11-15T05:45:06.023" v="1" actId="20577"/>
      <pc:docMkLst>
        <pc:docMk/>
      </pc:docMkLst>
      <pc:sldChg chg="modSp mod">
        <pc:chgData name="Samson Christopher" userId="6a13b5f1e64a53ae" providerId="LiveId" clId="{A8D34562-7396-44E8-B4C4-EFE43F99270D}" dt="2020-11-15T05:45:06.023" v="1" actId="20577"/>
        <pc:sldMkLst>
          <pc:docMk/>
          <pc:sldMk cId="1777894342" sldId="389"/>
        </pc:sldMkLst>
        <pc:spChg chg="mod">
          <ac:chgData name="Samson Christopher" userId="6a13b5f1e64a53ae" providerId="LiveId" clId="{A8D34562-7396-44E8-B4C4-EFE43F99270D}" dt="2020-11-15T05:45:06.023" v="1" actId="20577"/>
          <ac:spMkLst>
            <pc:docMk/>
            <pc:sldMk cId="1777894342" sldId="389"/>
            <ac:spMk id="4" creationId="{84F94B13-A55E-4E11-A5E0-0C210B185F8B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94B13-A55E-4E11-A5E0-0C210B185F8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CkSôs</a:t>
            </a:r>
            <a:r>
              <a:rPr lang="en-IN" dirty="0"/>
              <a:t> </a:t>
            </a:r>
            <a:r>
              <a:rPr lang="en-IN" dirty="0" err="1"/>
              <a:t>YûWÙm</a:t>
            </a:r>
            <a:endParaRPr lang="en-IN" dirty="0"/>
          </a:p>
          <a:p>
            <a:r>
              <a:rPr lang="en-IN" dirty="0" err="1"/>
              <a:t>LôjRÕ</a:t>
            </a:r>
            <a:r>
              <a:rPr lang="en-IN" dirty="0"/>
              <a:t> - Gu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C572-AE84-48B1-AC04-FB92C94DEC9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ußUôL</a:t>
            </a:r>
            <a:r>
              <a:rPr lang="en-IN" dirty="0"/>
              <a:t> Gu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LôhP</a:t>
            </a:r>
            <a:endParaRPr lang="en-IN" dirty="0"/>
          </a:p>
          <a:p>
            <a:r>
              <a:rPr lang="en-IN" dirty="0" err="1"/>
              <a:t>ùLôiúPu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CmUi¦p</a:t>
            </a:r>
            <a:r>
              <a:rPr lang="en-IN" dirty="0"/>
              <a:t> ©¬</a:t>
            </a:r>
            <a:r>
              <a:rPr lang="en-IN" dirty="0" err="1"/>
              <a:t>júR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06D51-F42B-4AA6-B341-00EA583402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AÚm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 </a:t>
            </a:r>
            <a:r>
              <a:rPr lang="en-IN" dirty="0" err="1"/>
              <a:t>LôlúTú</a:t>
            </a:r>
            <a:r>
              <a:rPr lang="en-IN" dirty="0"/>
              <a:t>]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 ®</a:t>
            </a:r>
            <a:r>
              <a:rPr lang="en-IN" dirty="0" err="1"/>
              <a:t>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B8BE4-6C0F-4C08-A410-DEC45100682F}"/>
              </a:ext>
            </a:extLst>
          </p:cNvPr>
          <p:cNvSpPr txBox="1"/>
          <p:nvPr/>
        </p:nvSpPr>
        <p:spPr>
          <a:xfrm>
            <a:off x="0" y="5397967"/>
            <a:ext cx="122563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LxPm</a:t>
            </a:r>
            <a:r>
              <a:rPr lang="en-IN" dirty="0"/>
              <a:t> </a:t>
            </a:r>
            <a:r>
              <a:rPr lang="en-IN" dirty="0" err="1"/>
              <a:t>AÔ¡Óm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TeLm</a:t>
            </a:r>
            <a:r>
              <a:rPr lang="en-IN" dirty="0"/>
              <a:t> </a:t>
            </a:r>
            <a:r>
              <a:rPr lang="en-IN" dirty="0" err="1"/>
              <a:t>YWô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]j </a:t>
            </a:r>
            <a:r>
              <a:rPr lang="en-IN" dirty="0" err="1"/>
              <a:t>Rôe¡ú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12DEB-61DF-45CF-94BA-8DA4AC1EC36C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ùTXÁkúRu</a:t>
            </a:r>
            <a:r>
              <a:rPr lang="en-IN" dirty="0"/>
              <a:t> </a:t>
            </a:r>
            <a:r>
              <a:rPr lang="en-IN" dirty="0" err="1"/>
              <a:t>LWjRôp</a:t>
            </a:r>
            <a:r>
              <a:rPr lang="en-IN" dirty="0"/>
              <a:t> </a:t>
            </a:r>
            <a:r>
              <a:rPr lang="en-IN" dirty="0" err="1"/>
              <a:t>çd¡ú</a:t>
            </a:r>
            <a:r>
              <a:rPr lang="en-IN" dirty="0"/>
              <a:t>]u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  <a:p>
            <a:r>
              <a:rPr lang="fr-FR" dirty="0" err="1"/>
              <a:t>GkRu</a:t>
            </a:r>
            <a:r>
              <a:rPr lang="fr-FR" dirty="0"/>
              <a:t> Au©]</a:t>
            </a:r>
            <a:r>
              <a:rPr lang="fr-FR" dirty="0" err="1"/>
              <a:t>ôp</a:t>
            </a:r>
            <a:r>
              <a:rPr lang="fr-FR" dirty="0"/>
              <a:t> </a:t>
            </a:r>
            <a:r>
              <a:rPr lang="fr-FR" dirty="0" err="1"/>
              <a:t>Euû</a:t>
            </a:r>
            <a:r>
              <a:rPr lang="fr-FR" dirty="0"/>
              <a:t>] ¨</a:t>
            </a:r>
            <a:r>
              <a:rPr lang="fr-FR" dirty="0" err="1"/>
              <a:t>ßjR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1785A-9038-4409-90B2-A9D4CB8B4744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</a:t>
            </a:r>
            <a:r>
              <a:rPr lang="en-IN" dirty="0" err="1"/>
              <a:t>VôúX</a:t>
            </a:r>
            <a:r>
              <a:rPr lang="en-IN" dirty="0"/>
              <a:t> </a:t>
            </a:r>
            <a:r>
              <a:rPr lang="en-IN" dirty="0" err="1"/>
              <a:t>úNôok§Óm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ùNôkRùU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]f </a:t>
            </a:r>
            <a:r>
              <a:rPr lang="en-IN" dirty="0" err="1"/>
              <a:t>Nk§júRu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B5AE8-BA78-4856-A539-B25D2D8D03CB}"/>
              </a:ext>
            </a:extLst>
          </p:cNvPr>
          <p:cNvSpPr txBox="1"/>
          <p:nvPr/>
        </p:nvSpPr>
        <p:spPr>
          <a:xfrm>
            <a:off x="0" y="53938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ú_ô§ûV</a:t>
            </a:r>
            <a:r>
              <a:rPr lang="en-IN" dirty="0"/>
              <a:t> Eu Øu²p </a:t>
            </a:r>
            <a:r>
              <a:rPr lang="en-IN" dirty="0" err="1"/>
              <a:t>ù_ôj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§P</a:t>
            </a:r>
            <a:r>
              <a:rPr lang="en-IN" dirty="0"/>
              <a:t> </a:t>
            </a:r>
            <a:r>
              <a:rPr lang="en-IN" dirty="0" err="1"/>
              <a:t>ùNn§húPu</a:t>
            </a:r>
            <a:endParaRPr lang="en-IN" dirty="0"/>
          </a:p>
          <a:p>
            <a:r>
              <a:rPr lang="en-IN" dirty="0" err="1"/>
              <a:t>ù_V</a:t>
            </a:r>
            <a:r>
              <a:rPr lang="en-IN" dirty="0"/>
              <a:t>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TôPûYj§húPu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581E0-E371-48E3-8F05-DB7E319B9A7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HL]</a:t>
            </a:r>
            <a:r>
              <a:rPr lang="en-IN" dirty="0" err="1"/>
              <a:t>ôn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NgNXjRôúX</a:t>
            </a:r>
            <a:endParaRPr lang="en-IN" dirty="0"/>
          </a:p>
          <a:p>
            <a:r>
              <a:rPr lang="en-IN" dirty="0" err="1"/>
              <a:t>HeÏm</a:t>
            </a:r>
            <a:r>
              <a:rPr lang="en-IN" dirty="0"/>
              <a:t> </a:t>
            </a:r>
            <a:r>
              <a:rPr lang="en-IN" dirty="0" err="1"/>
              <a:t>úTôÕ</a:t>
            </a:r>
            <a:r>
              <a:rPr lang="en-IN" dirty="0"/>
              <a:t> Eu]</a:t>
            </a:r>
            <a:r>
              <a:rPr lang="en-IN" dirty="0" err="1"/>
              <a:t>iûP</a:t>
            </a:r>
            <a:r>
              <a:rPr lang="en-IN" dirty="0"/>
              <a:t> </a:t>
            </a:r>
            <a:r>
              <a:rPr lang="en-IN" dirty="0" err="1"/>
              <a:t>Yk§húPu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A74CE-F024-4BAB-92C0-EA2FE94EB507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SpÕûQûV</a:t>
            </a:r>
            <a:r>
              <a:rPr lang="en-IN" dirty="0"/>
              <a:t> </a:t>
            </a:r>
            <a:r>
              <a:rPr lang="en-IN" dirty="0" err="1"/>
              <a:t>Dk§húPu</a:t>
            </a:r>
            <a:r>
              <a:rPr lang="en-IN" dirty="0"/>
              <a:t> </a:t>
            </a:r>
            <a:r>
              <a:rPr lang="en-IN" dirty="0" err="1"/>
              <a:t>ApúXôSôu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ùNôkRUôd¡ú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94245-5172-4753-A1C4-6DA8C0DFC03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ù_VUô</a:t>
            </a:r>
            <a:r>
              <a:rPr lang="en-IN" dirty="0"/>
              <a:t>]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ùNu±Pf</a:t>
            </a:r>
            <a:r>
              <a:rPr lang="en-IN" dirty="0"/>
              <a:t> </a:t>
            </a:r>
            <a:r>
              <a:rPr lang="en-IN" dirty="0" err="1"/>
              <a:t>ùNnúRu</a:t>
            </a:r>
            <a:endParaRPr lang="en-IN" dirty="0"/>
          </a:p>
          <a:p>
            <a:r>
              <a:rPr lang="en-IN" dirty="0" err="1"/>
              <a:t>ùNmûUVôL</a:t>
            </a:r>
            <a:r>
              <a:rPr lang="en-IN" dirty="0"/>
              <a:t> Eu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951F9-14D9-4742-870D-5683DA6FA72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ù_V</a:t>
            </a:r>
            <a:r>
              <a:rPr lang="en-IN" dirty="0"/>
              <a:t> ¸</a:t>
            </a:r>
            <a:r>
              <a:rPr lang="en-IN" dirty="0" err="1"/>
              <a:t>ReLs</a:t>
            </a:r>
            <a:r>
              <a:rPr lang="en-IN" dirty="0"/>
              <a:t> ùRô²j§Pf </a:t>
            </a:r>
            <a:r>
              <a:rPr lang="en-IN" dirty="0" err="1"/>
              <a:t>ùNnúRú</a:t>
            </a:r>
            <a:r>
              <a:rPr lang="en-IN" dirty="0"/>
              <a:t>]</a:t>
            </a:r>
          </a:p>
          <a:p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ùNnVÜm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RkúRú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686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182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2020-11-15T05:45:17Z</dcterms:modified>
</cp:coreProperties>
</file>