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32197-7803-44E5-81FF-386E8D9E8744}"/>
              </a:ext>
            </a:extLst>
          </p:cNvPr>
          <p:cNvSpPr txBox="1"/>
          <p:nvPr/>
        </p:nvSpPr>
        <p:spPr>
          <a:xfrm>
            <a:off x="1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CuTªúR</a:t>
            </a:r>
            <a:r>
              <a:rPr lang="en-IN" dirty="0"/>
              <a:t> </a:t>
            </a:r>
            <a:r>
              <a:rPr lang="en-IN" dirty="0" err="1"/>
              <a:t>úT¬uTªúR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CuTªúR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A8A9-DB22-45C9-8B99-450434B9B7DE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NôTm</a:t>
            </a:r>
            <a:r>
              <a:rPr lang="en-IN" dirty="0"/>
              <a:t> </a:t>
            </a:r>
            <a:r>
              <a:rPr lang="en-IN" dirty="0" err="1"/>
              <a:t>úWôLm</a:t>
            </a:r>
            <a:r>
              <a:rPr lang="en-IN" dirty="0"/>
              <a:t> ¿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5D670-826F-45E5-8ADF-0D4FF32A775F}"/>
              </a:ext>
            </a:extLst>
          </p:cNvPr>
          <p:cNvSpPr txBox="1"/>
          <p:nvPr/>
        </p:nvSpPr>
        <p:spPr>
          <a:xfrm>
            <a:off x="-2" y="5414745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úRYWôwVm</a:t>
            </a:r>
            <a:r>
              <a:rPr lang="en-IN" dirty="0"/>
              <a:t> </a:t>
            </a:r>
            <a:r>
              <a:rPr lang="en-IN" dirty="0" err="1"/>
              <a:t>úNodÏm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1C683-90FF-4E99-8C34-AA0CB336DFF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¿§ ¨û\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38C94-97B0-4224-8836-64ADD15FDAA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CuTªúR</a:t>
            </a:r>
            <a:r>
              <a:rPr lang="en-IN" dirty="0"/>
              <a:t> </a:t>
            </a:r>
            <a:r>
              <a:rPr lang="en-IN" dirty="0" err="1"/>
              <a:t>Sp</a:t>
            </a:r>
            <a:r>
              <a:rPr lang="en-IN" dirty="0"/>
              <a:t> </a:t>
            </a:r>
            <a:r>
              <a:rPr lang="en-IN" dirty="0" err="1"/>
              <a:t>CuTªúR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631C5-84BE-4C78-92BE-36DEF64DE01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úTôdL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8F0A4-46C6-4D0C-91F9-C9D430F71733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YôûR</a:t>
            </a:r>
            <a:r>
              <a:rPr lang="en-IN" dirty="0"/>
              <a:t> </a:t>
            </a:r>
            <a:r>
              <a:rPr lang="en-IN" dirty="0" err="1"/>
              <a:t>úTôdL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6395A-F6DD-4A0F-A450-8216D3F6E7F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úStßm</a:t>
            </a:r>
            <a:r>
              <a:rPr lang="en-IN" dirty="0"/>
              <a:t> </a:t>
            </a:r>
            <a:r>
              <a:rPr lang="en-IN" dirty="0" err="1"/>
              <a:t>Cußm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\ô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9E64E-BCBB-498E-BAA4-8311518A8557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úR²Ûm C²V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86A9E-7B36-4004-BEF0-8C5335557F75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ËY </a:t>
            </a:r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LôhÓm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18621-72A3-42D1-ABEA-4165416D704F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478B6-D37D-40E0-A840-C4B3FB47A4D7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NôÜ</a:t>
            </a:r>
            <a:r>
              <a:rPr lang="en-IN" dirty="0"/>
              <a:t> </a:t>
            </a:r>
            <a:r>
              <a:rPr lang="en-IN" dirty="0" err="1"/>
              <a:t>TVeLs</a:t>
            </a:r>
            <a:r>
              <a:rPr lang="en-IN" dirty="0"/>
              <a:t> ¿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87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2020-11-09T09:06:02Z</dcterms:modified>
</cp:coreProperties>
</file>