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6F74F-6299-42FB-B67A-546EDDB6D91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Gu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CuTm</a:t>
            </a:r>
            <a:endParaRPr lang="en-IN" dirty="0"/>
          </a:p>
          <a:p>
            <a:r>
              <a:rPr lang="en-IN" dirty="0" err="1"/>
              <a:t>CLU§p</a:t>
            </a:r>
            <a:r>
              <a:rPr lang="en-IN" dirty="0"/>
              <a:t> </a:t>
            </a:r>
            <a:r>
              <a:rPr lang="en-IN" dirty="0" err="1"/>
              <a:t>AYûWl</a:t>
            </a:r>
            <a:r>
              <a:rPr lang="en-IN" dirty="0"/>
              <a:t> ×</a:t>
            </a:r>
            <a:r>
              <a:rPr lang="en-IN" dirty="0" err="1"/>
              <a:t>LrúYu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2BABA-621E-4E1A-A308-19818633108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ÛûY«p</a:t>
            </a:r>
            <a:r>
              <a:rPr lang="en-IN" dirty="0"/>
              <a:t> </a:t>
            </a:r>
            <a:r>
              <a:rPr lang="en-IN" dirty="0" err="1"/>
              <a:t>ùRôeÏm</a:t>
            </a:r>
            <a:r>
              <a:rPr lang="en-IN" dirty="0"/>
              <a:t> </a:t>
            </a:r>
            <a:r>
              <a:rPr lang="en-IN" dirty="0" err="1"/>
              <a:t>ÁhTo</a:t>
            </a:r>
            <a:endParaRPr lang="en-IN" dirty="0"/>
          </a:p>
          <a:p>
            <a:r>
              <a:rPr lang="en-IN" dirty="0"/>
              <a:t>£\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TeÏ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DB547-C5F2-40FD-A33C-0DA50F4DD64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ÑRk§WúU</a:t>
            </a:r>
            <a:r>
              <a:rPr lang="en-IN" dirty="0"/>
              <a:t> </a:t>
            </a:r>
            <a:r>
              <a:rPr lang="en-IN" dirty="0" err="1"/>
              <a:t>Sp¡ÓYôo</a:t>
            </a:r>
            <a:endParaRPr lang="en-IN" dirty="0"/>
          </a:p>
          <a:p>
            <a:r>
              <a:rPr lang="en-IN" dirty="0" err="1"/>
              <a:t>ÑLUôn</a:t>
            </a:r>
            <a:r>
              <a:rPr lang="en-IN" dirty="0"/>
              <a:t> Re¡ </a:t>
            </a:r>
            <a:r>
              <a:rPr lang="en-IN" dirty="0" err="1"/>
              <a:t>YôrúYu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2DFDE-4E28-45F6-A662-41517E38BA92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úTôd¡Óm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T¬ÑjRm</a:t>
            </a:r>
            <a:r>
              <a:rPr lang="en-IN" dirty="0"/>
              <a:t> ¨û\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2AAB8-1ABA-4C29-842E-AB238705F7C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ALU§úX</a:t>
            </a:r>
            <a:r>
              <a:rPr lang="en-IN" dirty="0"/>
              <a:t> AÚs </a:t>
            </a:r>
            <a:r>
              <a:rPr lang="en-IN" dirty="0" err="1"/>
              <a:t>ÕûQúV</a:t>
            </a:r>
            <a:endParaRPr lang="en-IN" dirty="0"/>
          </a:p>
          <a:p>
            <a:r>
              <a:rPr lang="en-IN" dirty="0" err="1"/>
              <a:t>A°dÏm</a:t>
            </a:r>
            <a:r>
              <a:rPr lang="en-IN" dirty="0"/>
              <a:t> Au×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E312D-4134-4DFC-9CCA-6C100041BF7D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Li½o ÕûPj§Óm LWeLs</a:t>
            </a:r>
          </a:p>
          <a:p>
            <a:r>
              <a:rPr lang="en-IN" dirty="0" err="1"/>
              <a:t>LôVm</a:t>
            </a:r>
            <a:r>
              <a:rPr lang="en-IN" dirty="0"/>
              <a:t> </a:t>
            </a:r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LWeLs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54115-1CCB-4D50-AF29-AB266E6AD76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LÚûQ</a:t>
            </a:r>
            <a:r>
              <a:rPr lang="en-IN" dirty="0"/>
              <a:t> ª</a:t>
            </a:r>
            <a:r>
              <a:rPr lang="en-IN" dirty="0" err="1"/>
              <a:t>Ïm</a:t>
            </a:r>
            <a:r>
              <a:rPr lang="en-IN" dirty="0"/>
              <a:t> </a:t>
            </a:r>
            <a:r>
              <a:rPr lang="en-IN" dirty="0" err="1"/>
              <a:t>LWeLû</a:t>
            </a:r>
            <a:r>
              <a:rPr lang="en-IN" dirty="0"/>
              <a:t>[</a:t>
            </a:r>
            <a:r>
              <a:rPr lang="en-IN" dirty="0" err="1"/>
              <a:t>úV</a:t>
            </a:r>
            <a:endParaRPr lang="en-IN" dirty="0"/>
          </a:p>
          <a:p>
            <a:r>
              <a:rPr lang="en-IN" dirty="0"/>
              <a:t>¿h¥ </a:t>
            </a:r>
            <a:r>
              <a:rPr lang="en-IN" dirty="0" err="1"/>
              <a:t>AûZdÏm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D3253-8F2B-44A3-AE0D-6E78E35B82E1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ùNn§Óm</a:t>
            </a:r>
            <a:r>
              <a:rPr lang="en-IN" dirty="0"/>
              <a:t> </a:t>
            </a:r>
            <a:r>
              <a:rPr lang="en-IN" dirty="0" err="1"/>
              <a:t>LôpLs</a:t>
            </a:r>
            <a:endParaRPr lang="en-IN" dirty="0"/>
          </a:p>
          <a:p>
            <a:r>
              <a:rPr lang="en-IN" dirty="0" err="1"/>
              <a:t>SpúXôûWj</a:t>
            </a:r>
            <a:r>
              <a:rPr lang="en-IN" dirty="0"/>
              <a:t> </a:t>
            </a:r>
            <a:r>
              <a:rPr lang="en-IN" dirty="0" err="1"/>
              <a:t>úR¥Óe</a:t>
            </a:r>
            <a:r>
              <a:rPr lang="en-IN" dirty="0"/>
              <a:t> </a:t>
            </a:r>
            <a:r>
              <a:rPr lang="en-IN" dirty="0" err="1"/>
              <a:t>LiLs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DDFEC-2D92-4654-9883-45E823459B3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A[®</a:t>
            </a:r>
            <a:r>
              <a:rPr lang="en-IN" dirty="0" err="1"/>
              <a:t>pXôR</a:t>
            </a:r>
            <a:r>
              <a:rPr lang="en-IN" dirty="0"/>
              <a:t> </a:t>
            </a:r>
            <a:r>
              <a:rPr lang="en-IN" dirty="0" err="1"/>
              <a:t>BºoLû</a:t>
            </a:r>
            <a:r>
              <a:rPr lang="en-IN" dirty="0"/>
              <a:t>[</a:t>
            </a:r>
            <a:r>
              <a:rPr lang="en-IN" dirty="0" err="1"/>
              <a:t>úV</a:t>
            </a:r>
            <a:endParaRPr lang="en-IN" dirty="0"/>
          </a:p>
          <a:p>
            <a:r>
              <a:rPr lang="en-IN" dirty="0" err="1"/>
              <a:t>A°dÏm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3E363-A2C9-466B-AED7-3A4431B2704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LôhÓm</a:t>
            </a:r>
            <a:r>
              <a:rPr lang="en-IN" dirty="0"/>
              <a:t> </a:t>
            </a:r>
            <a:r>
              <a:rPr lang="en-IN" dirty="0" err="1"/>
              <a:t>TôûR</a:t>
            </a:r>
            <a:endParaRPr lang="en-IN" dirty="0"/>
          </a:p>
          <a:p>
            <a:r>
              <a:rPr lang="es-ES" dirty="0" err="1"/>
              <a:t>CP±pXô</a:t>
            </a:r>
            <a:r>
              <a:rPr lang="es-ES" dirty="0"/>
              <a:t> </a:t>
            </a:r>
            <a:r>
              <a:rPr lang="es-ES" dirty="0" err="1"/>
              <a:t>Au©u</a:t>
            </a:r>
            <a:r>
              <a:rPr lang="es-ES" dirty="0"/>
              <a:t> </a:t>
            </a:r>
            <a:r>
              <a:rPr lang="es-ES" dirty="0" err="1"/>
              <a:t>Y¯úV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E084D-4D17-42DE-9523-C9F66521B87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Y¯ Gu\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123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2020-11-09T09:15:01Z</dcterms:modified>
</cp:coreProperties>
</file>