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201EA-9D98-448B-B5F9-E5243DAFDDE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GdLôXjÕm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CúVÑûY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ÕûQVôn</a:t>
            </a:r>
            <a:r>
              <a:rPr lang="en-IN" dirty="0"/>
              <a:t> </a:t>
            </a:r>
            <a:r>
              <a:rPr lang="en-IN" dirty="0" err="1"/>
              <a:t>Ht±ÓúYú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AE475-C32F-4B14-A355-D33B5B2024C4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SPk§P</a:t>
            </a:r>
            <a:endParaRPr lang="en-IN" dirty="0"/>
          </a:p>
          <a:p>
            <a:r>
              <a:rPr lang="es-ES" dirty="0" err="1"/>
              <a:t>úRYô®Vô</a:t>
            </a:r>
            <a:r>
              <a:rPr lang="es-ES" dirty="0"/>
              <a:t>]Yo ER® </a:t>
            </a:r>
            <a:r>
              <a:rPr lang="es-ES" dirty="0" err="1"/>
              <a:t>ùNnYôo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4666A-67D4-4064-A7A2-2075D8030CF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Øu</a:t>
            </a:r>
            <a:r>
              <a:rPr lang="en-IN" dirty="0"/>
              <a:t>]±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AûZjR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r>
              <a:rPr lang="en-IN" dirty="0"/>
              <a:t>Ø¥Ü </a:t>
            </a:r>
            <a:r>
              <a:rPr lang="en-IN" dirty="0" err="1"/>
              <a:t>YûWÙm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3EC17-8B1C-4EE3-8E20-15BD77094CEA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NôVp</a:t>
            </a:r>
            <a:r>
              <a:rPr lang="en-IN" dirty="0"/>
              <a:t> </a:t>
            </a:r>
            <a:r>
              <a:rPr lang="en-IN" dirty="0" err="1"/>
              <a:t>Uô±úV</a:t>
            </a:r>
            <a:endParaRPr lang="en-IN" dirty="0"/>
          </a:p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úRYû</a:t>
            </a:r>
            <a:r>
              <a:rPr lang="en-IN" dirty="0"/>
              <a:t>] R¬£</a:t>
            </a:r>
            <a:r>
              <a:rPr lang="en-IN" dirty="0" err="1"/>
              <a:t>lúTôúU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D289C-A6D6-4C0E-B2CA-34BC844D3EBE}"/>
              </a:ext>
            </a:extLst>
          </p:cNvPr>
          <p:cNvSpPr txBox="1"/>
          <p:nvPr/>
        </p:nvSpPr>
        <p:spPr>
          <a:xfrm>
            <a:off x="-8390" y="5406518"/>
            <a:ext cx="1220038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EVoúYô</a:t>
            </a:r>
            <a:r>
              <a:rPr lang="en-IN" dirty="0"/>
              <a:t> </a:t>
            </a:r>
            <a:r>
              <a:rPr lang="en-IN" dirty="0" err="1"/>
              <a:t>RôrYô</a:t>
            </a:r>
            <a:r>
              <a:rPr lang="en-IN" dirty="0"/>
              <a:t> </a:t>
            </a:r>
            <a:r>
              <a:rPr lang="en-IN" dirty="0" err="1"/>
              <a:t>Gk¨ûXúVô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RgNm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4E53A-6E93-421A-ABD4-BD288239DC9F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Ui¦u</a:t>
            </a:r>
            <a:r>
              <a:rPr lang="en-IN" dirty="0"/>
              <a:t> </a:t>
            </a:r>
            <a:r>
              <a:rPr lang="en-IN" dirty="0" err="1"/>
              <a:t>YôrÜm</a:t>
            </a:r>
            <a:r>
              <a:rPr lang="en-IN" dirty="0"/>
              <a:t> </a:t>
            </a:r>
            <a:r>
              <a:rPr lang="en-IN" dirty="0" err="1"/>
              <a:t>UôûVVôÏm</a:t>
            </a:r>
            <a:endParaRPr lang="en-IN" dirty="0"/>
          </a:p>
          <a:p>
            <a:r>
              <a:rPr lang="en-IN" dirty="0"/>
              <a:t>U²Ru </a:t>
            </a:r>
            <a:r>
              <a:rPr lang="en-IN" dirty="0" err="1"/>
              <a:t>LôiTÕ</a:t>
            </a:r>
            <a:r>
              <a:rPr lang="en-IN" dirty="0"/>
              <a:t> </a:t>
            </a:r>
            <a:r>
              <a:rPr lang="en-IN" dirty="0" err="1"/>
              <a:t>ùTônVôÏm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C60E5-690B-43D1-A06F-F700AE3D3E7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Uô±Pô</a:t>
            </a:r>
            <a:r>
              <a:rPr lang="en-IN" dirty="0"/>
              <a:t>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</a:t>
            </a:r>
          </a:p>
          <a:p>
            <a:r>
              <a:rPr lang="fr-FR" dirty="0" err="1"/>
              <a:t>Uô</a:t>
            </a:r>
            <a:r>
              <a:rPr lang="fr-FR" dirty="0"/>
              <a:t>\</a:t>
            </a:r>
            <a:r>
              <a:rPr lang="fr-FR" dirty="0" err="1"/>
              <a:t>ôR</a:t>
            </a:r>
            <a:r>
              <a:rPr lang="fr-FR" dirty="0"/>
              <a:t> Au× </a:t>
            </a:r>
            <a:r>
              <a:rPr lang="fr-FR" dirty="0" err="1"/>
              <a:t>Gußm</a:t>
            </a:r>
            <a:r>
              <a:rPr lang="fr-FR" dirty="0"/>
              <a:t> </a:t>
            </a:r>
            <a:r>
              <a:rPr lang="fr-FR" dirty="0" err="1"/>
              <a:t>úTôÕúU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7D306-C4D7-41A1-B2E1-09E5DE84F04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AûXLs</a:t>
            </a:r>
            <a:r>
              <a:rPr lang="en-IN" dirty="0"/>
              <a:t> </a:t>
            </a:r>
            <a:r>
              <a:rPr lang="en-IN" dirty="0" err="1"/>
              <a:t>úUô</a:t>
            </a:r>
            <a:r>
              <a:rPr lang="en-IN" dirty="0"/>
              <a:t>§ </a:t>
            </a:r>
            <a:r>
              <a:rPr lang="en-IN" dirty="0" err="1"/>
              <a:t>G§oYkRôÛm</a:t>
            </a:r>
            <a:endParaRPr lang="en-IN" dirty="0"/>
          </a:p>
          <a:p>
            <a:r>
              <a:rPr lang="en-IN" dirty="0" err="1"/>
              <a:t>LXe¡úPú</a:t>
            </a:r>
            <a:r>
              <a:rPr lang="en-IN" dirty="0"/>
              <a:t>] </a:t>
            </a:r>
            <a:r>
              <a:rPr lang="en-IN" dirty="0" err="1"/>
              <a:t>YôrdûL«úX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26CD0-B953-4AB1-86A0-D3B73FBDF4D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AûNVô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Sm©dûL</a:t>
            </a:r>
            <a:endParaRPr lang="en-IN" dirty="0"/>
          </a:p>
          <a:p>
            <a:r>
              <a:rPr lang="en-IN" dirty="0" err="1"/>
              <a:t>SeáWm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úTôÕúU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2F4EB-A72E-4E11-A153-ABEAEDBF760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AYûW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ù_©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úTôÕ</a:t>
            </a:r>
            <a:endParaRPr lang="en-IN" dirty="0"/>
          </a:p>
          <a:p>
            <a:r>
              <a:rPr lang="en-IN" dirty="0" err="1"/>
              <a:t>AÚ¡p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ER® </a:t>
            </a:r>
            <a:r>
              <a:rPr lang="en-IN" dirty="0" err="1"/>
              <a:t>ùNnYôo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5BC09-DF0D-460F-A3A3-BC352C6F5DD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ûL®PôUp</a:t>
            </a:r>
            <a:r>
              <a:rPr lang="en-IN" dirty="0"/>
              <a:t> </a:t>
            </a:r>
            <a:r>
              <a:rPr lang="en-IN" dirty="0" err="1"/>
              <a:t>LÚjÕPu</a:t>
            </a:r>
            <a:endParaRPr lang="en-IN" dirty="0"/>
          </a:p>
          <a:p>
            <a:r>
              <a:rPr lang="en-IN" dirty="0" err="1"/>
              <a:t>LôjùRuû</a:t>
            </a:r>
            <a:r>
              <a:rPr lang="en-IN" dirty="0"/>
              <a:t>]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2E6A1-3B5E-4238-B9A3-ED9FD9C711F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TVúU</a:t>
            </a:r>
            <a:r>
              <a:rPr lang="en-IN" dirty="0"/>
              <a:t> ËY </a:t>
            </a:r>
            <a:r>
              <a:rPr lang="en-IN" dirty="0" err="1"/>
              <a:t>Ftß</a:t>
            </a:r>
            <a:endParaRPr lang="en-IN" dirty="0"/>
          </a:p>
          <a:p>
            <a:r>
              <a:rPr lang="it-IT" dirty="0"/>
              <a:t>UWQ Li¦dÏ ®Xd¡ÓúU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134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2020-11-09T09:30:40Z</dcterms:modified>
</cp:coreProperties>
</file>