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20EF4-0733-4B65-A89E-9178E38DEDD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EXLj§p</a:t>
            </a:r>
            <a:r>
              <a:rPr lang="en-IN" dirty="0"/>
              <a:t> CÚlTY²Ûm</a:t>
            </a:r>
          </a:p>
          <a:p>
            <a:r>
              <a:rPr lang="en-IN" dirty="0" err="1"/>
              <a:t>EeL°p</a:t>
            </a:r>
            <a:r>
              <a:rPr lang="en-IN" dirty="0"/>
              <a:t> </a:t>
            </a:r>
            <a:r>
              <a:rPr lang="en-IN" dirty="0" err="1"/>
              <a:t>CÚlTYo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E5EF8-2A27-4AB2-B474-66274D1043F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TÑûU«u</a:t>
            </a:r>
            <a:r>
              <a:rPr lang="en-IN" dirty="0"/>
              <a:t> </a:t>
            </a:r>
            <a:r>
              <a:rPr lang="en-IN" dirty="0" err="1"/>
              <a:t>Ë®Vm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TeLôÏm</a:t>
            </a:r>
            <a:r>
              <a:rPr lang="en-IN" dirty="0"/>
              <a:t> </a:t>
            </a:r>
          </a:p>
          <a:p>
            <a:r>
              <a:rPr lang="pt-BR" dirty="0"/>
              <a:t>LojR¬u Bºo E]dúL ùNôkRm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10214-C7E3-4302-94ED-F1C58F8D364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ùT¬VYo</a:t>
            </a:r>
            <a:r>
              <a:rPr lang="en-IN" dirty="0"/>
              <a:t> </a:t>
            </a:r>
            <a:r>
              <a:rPr lang="en-IN" dirty="0" err="1"/>
              <a:t>SpXYo</a:t>
            </a:r>
            <a:endParaRPr lang="en-IN" dirty="0"/>
          </a:p>
          <a:p>
            <a:r>
              <a:rPr lang="en-IN" dirty="0" err="1"/>
              <a:t>YpXYo</a:t>
            </a:r>
            <a:r>
              <a:rPr lang="en-IN" dirty="0"/>
              <a:t> </a:t>
            </a:r>
            <a:r>
              <a:rPr lang="en-IN" dirty="0" err="1"/>
              <a:t>GußúU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FD1A3-1E31-4098-A43A-72629E5F5E77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Ri½ûWd </a:t>
            </a:r>
            <a:r>
              <a:rPr lang="en-IN" dirty="0" err="1"/>
              <a:t>LPk§ÓmúTôÕm</a:t>
            </a:r>
            <a:endParaRPr lang="en-IN" dirty="0"/>
          </a:p>
          <a:p>
            <a:r>
              <a:rPr lang="en-IN" dirty="0" err="1"/>
              <a:t>EuúUp</a:t>
            </a:r>
            <a:r>
              <a:rPr lang="en-IN" dirty="0"/>
              <a:t> </a:t>
            </a:r>
            <a:r>
              <a:rPr lang="en-IN" dirty="0" err="1"/>
              <a:t>AûXLs</a:t>
            </a:r>
            <a:r>
              <a:rPr lang="en-IN" dirty="0"/>
              <a:t> ×</a:t>
            </a:r>
            <a:r>
              <a:rPr lang="en-IN" dirty="0" err="1"/>
              <a:t>WÞY§pûX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063F1-EDC4-4099-A029-EFE122A46FFC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Ad¡²«u </a:t>
            </a:r>
            <a:r>
              <a:rPr lang="en-IN" dirty="0" err="1"/>
              <a:t>úNôRû</a:t>
            </a:r>
            <a:r>
              <a:rPr lang="en-IN" dirty="0"/>
              <a:t>]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ùNnVôúR</a:t>
            </a:r>
            <a:r>
              <a:rPr lang="en-IN" dirty="0"/>
              <a:t> </a:t>
            </a:r>
          </a:p>
          <a:p>
            <a:r>
              <a:rPr lang="en-IN" dirty="0" err="1"/>
              <a:t>AûYLû</a:t>
            </a:r>
            <a:r>
              <a:rPr lang="en-IN" dirty="0"/>
              <a:t>[ ª§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ù_VúU</a:t>
            </a:r>
            <a:r>
              <a:rPr lang="en-IN" dirty="0"/>
              <a:t> </a:t>
            </a:r>
            <a:r>
              <a:rPr lang="en-IN" dirty="0" err="1"/>
              <a:t>AûPYôn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0C761-8307-4B82-93C2-FD0E35311CC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 TdLm B«Wm úTÚm</a:t>
            </a:r>
          </a:p>
          <a:p>
            <a:r>
              <a:rPr lang="en-IN" dirty="0"/>
              <a:t>Eu </a:t>
            </a:r>
            <a:r>
              <a:rPr lang="en-IN" dirty="0" err="1"/>
              <a:t>úUp</a:t>
            </a:r>
            <a:r>
              <a:rPr lang="en-IN" dirty="0"/>
              <a:t> ®</a:t>
            </a:r>
            <a:r>
              <a:rPr lang="en-IN" dirty="0" err="1"/>
              <a:t>ÝkÕm</a:t>
            </a:r>
            <a:r>
              <a:rPr lang="en-IN" dirty="0"/>
              <a:t> ¾eùLôußªpûX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5BAD7-E111-4076-8A38-133D74852DE3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</a:t>
            </a:r>
            <a:r>
              <a:rPr lang="en-IN" dirty="0"/>
              <a:t>°]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LôÔYôn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E]</a:t>
            </a:r>
            <a:r>
              <a:rPr lang="en-IN" dirty="0" err="1"/>
              <a:t>dúL</a:t>
            </a:r>
            <a:r>
              <a:rPr lang="en-IN" dirty="0"/>
              <a:t> </a:t>
            </a:r>
          </a:p>
          <a:p>
            <a:r>
              <a:rPr lang="en-IN" dirty="0"/>
              <a:t>ù_VùRô²úVôúP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ùNpYôn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0B51-931F-42E1-87CB-A745EFBB0B6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Guù\ußm LojR¬u SôUm</a:t>
            </a:r>
          </a:p>
          <a:p>
            <a:r>
              <a:rPr lang="en-IN" dirty="0" err="1"/>
              <a:t>ÕûQúV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A±kÕQoYôúV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A3428-3EEA-4564-B1A7-8919916EB38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E]</a:t>
            </a:r>
            <a:r>
              <a:rPr lang="en-IN" dirty="0" err="1"/>
              <a:t>dùL§Wôn</a:t>
            </a:r>
            <a:r>
              <a:rPr lang="en-IN" dirty="0"/>
              <a:t> </a:t>
            </a:r>
            <a:r>
              <a:rPr lang="en-IN" dirty="0" err="1"/>
              <a:t>GÝm©Óm</a:t>
            </a:r>
            <a:r>
              <a:rPr lang="en-IN" dirty="0"/>
              <a:t>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YôndLôúR</a:t>
            </a:r>
            <a:r>
              <a:rPr lang="en-IN" dirty="0"/>
              <a:t> </a:t>
            </a:r>
          </a:p>
          <a:p>
            <a:r>
              <a:rPr lang="es-ES" dirty="0" err="1"/>
              <a:t>úNû</a:t>
            </a:r>
            <a:r>
              <a:rPr lang="es-ES" dirty="0"/>
              <a:t>]«u </a:t>
            </a:r>
            <a:r>
              <a:rPr lang="es-ES" dirty="0" err="1"/>
              <a:t>úRYu</a:t>
            </a:r>
            <a:r>
              <a:rPr lang="es-ES" dirty="0"/>
              <a:t> </a:t>
            </a:r>
            <a:r>
              <a:rPr lang="es-ES" dirty="0" err="1"/>
              <a:t>ù_VúU</a:t>
            </a:r>
            <a:r>
              <a:rPr lang="es-ES" dirty="0"/>
              <a:t> </a:t>
            </a:r>
            <a:r>
              <a:rPr lang="es-ES" dirty="0" err="1"/>
              <a:t>A°lTôo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6631-63E0-4330-BD4E-43ECE1EC116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GkSôÞm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×</a:t>
            </a:r>
          </a:p>
          <a:p>
            <a:r>
              <a:rPr lang="fr-FR" dirty="0" err="1"/>
              <a:t>Ïû</a:t>
            </a:r>
            <a:r>
              <a:rPr lang="fr-FR" dirty="0"/>
              <a:t>\</a:t>
            </a:r>
            <a:r>
              <a:rPr lang="fr-FR" dirty="0" err="1"/>
              <a:t>úY«pûX</a:t>
            </a:r>
            <a:r>
              <a:rPr lang="fr-FR" dirty="0"/>
              <a:t> </a:t>
            </a:r>
            <a:r>
              <a:rPr lang="fr-FR" dirty="0" err="1"/>
              <a:t>Ë®VU§úX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137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2020-11-09T09:45:36Z</dcterms:modified>
</cp:coreProperties>
</file>