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9A3D4-B695-4F01-9CDB-DE7B4EF42F9D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Õ§ </a:t>
            </a:r>
            <a:r>
              <a:rPr lang="en-IN" dirty="0" err="1"/>
              <a:t>EUdúL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SôRô</a:t>
            </a:r>
            <a:endParaRPr lang="en-IN" dirty="0"/>
          </a:p>
          <a:p>
            <a:r>
              <a:rPr lang="en-IN" dirty="0" err="1"/>
              <a:t>Yôrj§ÓúYôm</a:t>
            </a:r>
            <a:r>
              <a:rPr lang="en-IN" dirty="0"/>
              <a:t> </a:t>
            </a:r>
            <a:r>
              <a:rPr lang="en-IN" dirty="0" err="1"/>
              <a:t>EûUúV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28A3C-D640-4D97-95B7-BF790A39233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ËYû</a:t>
            </a:r>
            <a:r>
              <a:rPr lang="en-IN" dirty="0"/>
              <a:t>] </a:t>
            </a:r>
            <a:r>
              <a:rPr lang="en-IN" dirty="0" err="1"/>
              <a:t>GUdÏj</a:t>
            </a:r>
            <a:r>
              <a:rPr lang="en-IN" dirty="0"/>
              <a:t> Rk¾úW</a:t>
            </a:r>
          </a:p>
          <a:p>
            <a:r>
              <a:rPr lang="en-IN" dirty="0" err="1"/>
              <a:t>Gi¦úV</a:t>
            </a:r>
            <a:r>
              <a:rPr lang="en-IN" dirty="0"/>
              <a:t> </a:t>
            </a:r>
            <a:r>
              <a:rPr lang="en-IN" dirty="0" err="1"/>
              <a:t>Õ§j§ÓúYôm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6BD99-2E05-40FF-A999-8C86B624771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Eu]Ro </a:t>
            </a:r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U¡ûUûVd</a:t>
            </a:r>
            <a:r>
              <a:rPr lang="en-IN" dirty="0"/>
              <a:t> </a:t>
            </a:r>
            <a:r>
              <a:rPr lang="en-IN" dirty="0" err="1"/>
              <a:t>LôQ</a:t>
            </a:r>
            <a:endParaRPr lang="en-IN" dirty="0"/>
          </a:p>
          <a:p>
            <a:r>
              <a:rPr lang="en-IN" dirty="0"/>
              <a:t>º</a:t>
            </a:r>
            <a:r>
              <a:rPr lang="en-IN" dirty="0" err="1"/>
              <a:t>úVôû</a:t>
            </a:r>
            <a:r>
              <a:rPr lang="en-IN" dirty="0"/>
              <a:t>] </a:t>
            </a:r>
            <a:r>
              <a:rPr lang="en-IN" dirty="0" err="1"/>
              <a:t>GUdÏ</a:t>
            </a:r>
            <a:r>
              <a:rPr lang="en-IN" dirty="0"/>
              <a:t> </a:t>
            </a:r>
            <a:r>
              <a:rPr lang="en-IN" dirty="0" err="1"/>
              <a:t>Lôh¥ÉúW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5E662-7796-416E-BD0E-EF67AE8740D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YÚûL«u</a:t>
            </a:r>
            <a:r>
              <a:rPr lang="en-IN" dirty="0"/>
              <a:t> </a:t>
            </a:r>
            <a:r>
              <a:rPr lang="en-IN" dirty="0" err="1"/>
              <a:t>Sôû</a:t>
            </a:r>
            <a:r>
              <a:rPr lang="en-IN" dirty="0"/>
              <a:t>[</a:t>
            </a:r>
          </a:p>
          <a:p>
            <a:r>
              <a:rPr lang="en-IN" dirty="0" err="1"/>
              <a:t>Gi¦úV</a:t>
            </a:r>
            <a:r>
              <a:rPr lang="en-IN" dirty="0"/>
              <a:t> </a:t>
            </a:r>
            <a:r>
              <a:rPr lang="en-IN" dirty="0" err="1"/>
              <a:t>Õ§j§ÓúYôm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78DC6-5103-411F-86B2-2CEA00767DD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jRØm</a:t>
            </a:r>
            <a:r>
              <a:rPr lang="en-IN" dirty="0"/>
              <a:t> </a:t>
            </a:r>
            <a:r>
              <a:rPr lang="en-IN" dirty="0" err="1"/>
              <a:t>LôdÏm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ÚûTLû</a:t>
            </a:r>
            <a:r>
              <a:rPr lang="en-IN" dirty="0"/>
              <a:t>[</a:t>
            </a:r>
          </a:p>
          <a:p>
            <a:r>
              <a:rPr lang="en-IN" dirty="0" err="1"/>
              <a:t>Gi¦úV</a:t>
            </a:r>
            <a:r>
              <a:rPr lang="en-IN" dirty="0"/>
              <a:t> </a:t>
            </a:r>
            <a:r>
              <a:rPr lang="en-IN" dirty="0" err="1"/>
              <a:t>Õ§j§ÓúYôm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30CB6-8642-4CAE-ABC0-8F9663A6F64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B§ </a:t>
            </a:r>
            <a:r>
              <a:rPr lang="en-IN" dirty="0" err="1"/>
              <a:t>AkRªpXô</a:t>
            </a:r>
            <a:r>
              <a:rPr lang="en-IN" dirty="0"/>
              <a:t> A]ô§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  <a:p>
            <a:r>
              <a:rPr lang="en-IN" dirty="0" err="1"/>
              <a:t>AûPdLXUôÉo</a:t>
            </a:r>
            <a:r>
              <a:rPr lang="en-IN" dirty="0"/>
              <a:t> </a:t>
            </a:r>
            <a:r>
              <a:rPr lang="en-IN" dirty="0" err="1"/>
              <a:t>GUdÏ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3B748-C485-4454-B294-9C1038EA2DA1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</a:t>
            </a:r>
            <a:r>
              <a:rPr lang="en-IN" dirty="0"/>
              <a:t>\ô ®</a:t>
            </a:r>
            <a:r>
              <a:rPr lang="en-IN" dirty="0" err="1"/>
              <a:t>vYôNjûR</a:t>
            </a:r>
            <a:r>
              <a:rPr lang="en-IN" dirty="0"/>
              <a:t> </a:t>
            </a:r>
            <a:r>
              <a:rPr lang="en-IN" dirty="0" err="1"/>
              <a:t>GUdÏj</a:t>
            </a:r>
            <a:r>
              <a:rPr lang="en-IN" dirty="0"/>
              <a:t> Rk¾úW</a:t>
            </a:r>
          </a:p>
          <a:p>
            <a:r>
              <a:rPr lang="en-IN" dirty="0" err="1"/>
              <a:t>Gi¦úV</a:t>
            </a:r>
            <a:r>
              <a:rPr lang="en-IN" dirty="0"/>
              <a:t> </a:t>
            </a:r>
            <a:r>
              <a:rPr lang="en-IN" dirty="0" err="1"/>
              <a:t>Õ§j§ÓúYôm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F36018-EC9F-42B9-B05C-BBC8F86B659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LPkR</a:t>
            </a:r>
            <a:r>
              <a:rPr lang="en-IN" dirty="0"/>
              <a:t> </a:t>
            </a:r>
            <a:r>
              <a:rPr lang="en-IN" dirty="0" err="1"/>
              <a:t>Sôù</a:t>
            </a:r>
            <a:r>
              <a:rPr lang="en-IN" dirty="0"/>
              <a:t>[</a:t>
            </a:r>
            <a:r>
              <a:rPr lang="en-IN" dirty="0" err="1"/>
              <a:t>pXôm</a:t>
            </a:r>
            <a:r>
              <a:rPr lang="en-IN" dirty="0"/>
              <a:t> </a:t>
            </a:r>
            <a:r>
              <a:rPr lang="en-IN" dirty="0" err="1"/>
              <a:t>YÝYôUp</a:t>
            </a:r>
            <a:r>
              <a:rPr lang="en-IN" dirty="0"/>
              <a:t> </a:t>
            </a:r>
            <a:r>
              <a:rPr lang="en-IN" dirty="0" err="1"/>
              <a:t>GmûU</a:t>
            </a:r>
            <a:endParaRPr lang="en-IN" dirty="0"/>
          </a:p>
          <a:p>
            <a:r>
              <a:rPr lang="en-IN" dirty="0" err="1"/>
              <a:t>LôÚiVjRôúX</a:t>
            </a:r>
            <a:r>
              <a:rPr lang="en-IN" dirty="0"/>
              <a:t> Lôj¾úW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C9806-06DD-42A8-B80D-58AA739951B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YpX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YôdÏLû</a:t>
            </a:r>
            <a:r>
              <a:rPr lang="en-IN" dirty="0"/>
              <a:t>[</a:t>
            </a:r>
            <a:r>
              <a:rPr lang="en-IN" dirty="0" err="1"/>
              <a:t>úV</a:t>
            </a:r>
            <a:endParaRPr lang="en-IN" dirty="0"/>
          </a:p>
          <a:p>
            <a:r>
              <a:rPr lang="en-IN" dirty="0" err="1"/>
              <a:t>Gi¦úV</a:t>
            </a:r>
            <a:r>
              <a:rPr lang="en-IN" dirty="0"/>
              <a:t> </a:t>
            </a:r>
            <a:r>
              <a:rPr lang="en-IN" dirty="0" err="1"/>
              <a:t>Õ§j§ÓúYôm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1A805-A613-4EDC-B0EE-A79ACC0EBF24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Rô«àm</a:t>
            </a:r>
            <a:r>
              <a:rPr lang="en-IN" dirty="0"/>
              <a:t> </a:t>
            </a:r>
            <a:r>
              <a:rPr lang="en-IN" dirty="0" err="1"/>
              <a:t>úUXôn</a:t>
            </a:r>
            <a:r>
              <a:rPr lang="en-IN" dirty="0"/>
              <a:t> Au× áok¾o</a:t>
            </a:r>
          </a:p>
          <a:p>
            <a:r>
              <a:rPr lang="en-IN" dirty="0" err="1"/>
              <a:t>RkûR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GmûU</a:t>
            </a:r>
            <a:r>
              <a:rPr lang="en-IN" dirty="0"/>
              <a:t> ÑUk¾úW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59B19-F2FB-46A1-8783-3475E19896F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ËYû]j RkR Em Au©û]úV</a:t>
            </a:r>
          </a:p>
          <a:p>
            <a:r>
              <a:rPr lang="en-IN" dirty="0" err="1"/>
              <a:t>Gi¦úV</a:t>
            </a:r>
            <a:r>
              <a:rPr lang="en-IN" dirty="0"/>
              <a:t> </a:t>
            </a:r>
            <a:r>
              <a:rPr lang="en-IN" dirty="0" err="1"/>
              <a:t>Õ§j§ÓúYôm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58440B-E5ED-442D-BE99-09477DBA7B2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ùTtú</a:t>
            </a:r>
            <a:r>
              <a:rPr lang="en-IN" dirty="0"/>
              <a:t>\</a:t>
            </a:r>
            <a:r>
              <a:rPr lang="en-IN" dirty="0" err="1"/>
              <a:t>ôWôn</a:t>
            </a:r>
            <a:r>
              <a:rPr lang="en-IN" dirty="0"/>
              <a:t> </a:t>
            </a:r>
            <a:r>
              <a:rPr lang="en-IN" dirty="0" err="1"/>
              <a:t>úNûY</a:t>
            </a:r>
            <a:r>
              <a:rPr lang="en-IN" dirty="0"/>
              <a:t> </a:t>
            </a:r>
            <a:r>
              <a:rPr lang="en-IN" dirty="0" err="1"/>
              <a:t>ùNnÕ</a:t>
            </a:r>
            <a:endParaRPr lang="en-IN" dirty="0"/>
          </a:p>
          <a:p>
            <a:r>
              <a:rPr lang="en-IN" dirty="0" err="1"/>
              <a:t>ËYû</a:t>
            </a:r>
            <a:r>
              <a:rPr lang="en-IN" dirty="0"/>
              <a:t>] </a:t>
            </a:r>
            <a:r>
              <a:rPr lang="en-IN" dirty="0" err="1"/>
              <a:t>ûYjúR</a:t>
            </a:r>
            <a:r>
              <a:rPr lang="en-IN" dirty="0"/>
              <a:t> </a:t>
            </a:r>
            <a:r>
              <a:rPr lang="en-IN" dirty="0" err="1"/>
              <a:t>Õ§j§PúY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</TotalTime>
  <Words>175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2020-11-09T10:09:19Z</dcterms:modified>
</cp:coreProperties>
</file>