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583D5F-8ADF-405B-8679-800C14B40B88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Gu CúVÑ®u Nk¨§«p</a:t>
            </a:r>
          </a:p>
          <a:p>
            <a:r>
              <a:rPr lang="en-IN" dirty="0" err="1"/>
              <a:t>Gußm</a:t>
            </a:r>
            <a:r>
              <a:rPr lang="en-IN" dirty="0"/>
              <a:t> ¸</a:t>
            </a:r>
            <a:r>
              <a:rPr lang="en-IN" dirty="0" err="1"/>
              <a:t>ReLs</a:t>
            </a:r>
            <a:r>
              <a:rPr lang="en-IN" dirty="0"/>
              <a:t> </a:t>
            </a:r>
            <a:r>
              <a:rPr lang="en-IN" dirty="0" err="1"/>
              <a:t>Tô¥ÓúYu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ABF188-D5F9-4B2C-A889-8C0CDF668458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Guû</a:t>
            </a:r>
            <a:r>
              <a:rPr lang="en-IN" dirty="0"/>
              <a:t>]d </a:t>
            </a:r>
            <a:r>
              <a:rPr lang="en-IN" dirty="0" err="1"/>
              <a:t>Lôj§Óm</a:t>
            </a:r>
            <a:r>
              <a:rPr lang="en-IN" dirty="0"/>
              <a:t> </a:t>
            </a:r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SôUUúR</a:t>
            </a:r>
            <a:endParaRPr lang="en-IN" dirty="0"/>
          </a:p>
          <a:p>
            <a:r>
              <a:rPr lang="en-IN" dirty="0"/>
              <a:t>Õ§ ¸</a:t>
            </a:r>
            <a:r>
              <a:rPr lang="en-IN" dirty="0" err="1"/>
              <a:t>ReLs</a:t>
            </a:r>
            <a:r>
              <a:rPr lang="en-IN" dirty="0"/>
              <a:t> </a:t>
            </a:r>
            <a:r>
              <a:rPr lang="en-IN" dirty="0" err="1"/>
              <a:t>Tô¥ÓúYu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C7883-D3DF-480A-838C-DBCB404AD99A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it-IT" dirty="0"/>
              <a:t>Li½o AYo ÕûPj§ÓYôo</a:t>
            </a:r>
          </a:p>
          <a:p>
            <a:r>
              <a:rPr lang="en-IN" dirty="0"/>
              <a:t>Rm </a:t>
            </a:r>
            <a:r>
              <a:rPr lang="en-IN" dirty="0" err="1"/>
              <a:t>LWeL</a:t>
            </a:r>
            <a:r>
              <a:rPr lang="en-IN" dirty="0"/>
              <a:t>[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Rôe¡ÓYôo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0DC5C0-DAA0-48FF-9C33-F396304EC2AD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LpYô</a:t>
            </a:r>
            <a:r>
              <a:rPr lang="en-IN" dirty="0"/>
              <a:t>¬ </a:t>
            </a:r>
            <a:r>
              <a:rPr lang="en-IN" dirty="0" err="1"/>
              <a:t>SôVLu</a:t>
            </a:r>
            <a:r>
              <a:rPr lang="en-IN" dirty="0"/>
              <a:t> </a:t>
            </a:r>
            <a:r>
              <a:rPr lang="en-IN" dirty="0" err="1"/>
              <a:t>CúVÑYôúX</a:t>
            </a:r>
            <a:endParaRPr lang="en-IN" dirty="0"/>
          </a:p>
          <a:p>
            <a:r>
              <a:rPr lang="en-IN" dirty="0" err="1"/>
              <a:t>GpXôl</a:t>
            </a:r>
            <a:r>
              <a:rPr lang="en-IN" dirty="0"/>
              <a:t> </a:t>
            </a:r>
            <a:r>
              <a:rPr lang="en-IN" dirty="0" err="1"/>
              <a:t>TôYeLs</a:t>
            </a:r>
            <a:r>
              <a:rPr lang="en-IN" dirty="0"/>
              <a:t> </a:t>
            </a:r>
            <a:r>
              <a:rPr lang="en-IN" dirty="0" err="1"/>
              <a:t>ALu±ÓúU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84AAF-4A95-4F5C-8974-BCA1336791D2}"/>
              </a:ext>
            </a:extLst>
          </p:cNvPr>
          <p:cNvSpPr txBox="1"/>
          <p:nvPr/>
        </p:nvSpPr>
        <p:spPr>
          <a:xfrm>
            <a:off x="0" y="541474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TWUu</a:t>
            </a:r>
            <a:r>
              <a:rPr lang="en-IN" dirty="0"/>
              <a:t> </a:t>
            </a:r>
            <a:r>
              <a:rPr lang="en-IN" dirty="0" err="1"/>
              <a:t>ÏWp</a:t>
            </a:r>
            <a:r>
              <a:rPr lang="en-IN" dirty="0"/>
              <a:t> </a:t>
            </a:r>
            <a:r>
              <a:rPr lang="en-IN" dirty="0" err="1"/>
              <a:t>úLhÏmúTôÕ</a:t>
            </a:r>
            <a:endParaRPr lang="en-IN" dirty="0"/>
          </a:p>
          <a:p>
            <a:r>
              <a:rPr lang="en-IN" dirty="0" err="1"/>
              <a:t>TWUô</a:t>
            </a:r>
            <a:r>
              <a:rPr lang="en-IN" dirty="0"/>
              <a:t>]</a:t>
            </a:r>
            <a:r>
              <a:rPr lang="en-IN" dirty="0" err="1"/>
              <a:t>kRm</a:t>
            </a:r>
            <a:r>
              <a:rPr lang="en-IN" dirty="0"/>
              <a:t> </a:t>
            </a:r>
            <a:r>
              <a:rPr lang="en-IN" dirty="0" err="1"/>
              <a:t>AûPk§ÓúYu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7D7F8F-34D2-4282-92BB-E1AE6B1317EC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AY£VeLs</a:t>
            </a:r>
            <a:r>
              <a:rPr lang="en-IN" dirty="0"/>
              <a:t> </a:t>
            </a:r>
            <a:r>
              <a:rPr lang="en-IN" dirty="0" err="1"/>
              <a:t>AYo</a:t>
            </a:r>
            <a:r>
              <a:rPr lang="en-IN" dirty="0"/>
              <a:t> ¡</a:t>
            </a:r>
            <a:r>
              <a:rPr lang="en-IN" dirty="0" err="1"/>
              <a:t>ÚûTVôúX</a:t>
            </a:r>
            <a:endParaRPr lang="en-IN" dirty="0"/>
          </a:p>
          <a:p>
            <a:r>
              <a:rPr lang="pt-BR" dirty="0"/>
              <a:t>A§ºd¡Wm ¡ûPj§ÓúU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77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2020-11-09T10:15:12Z</dcterms:modified>
</cp:coreProperties>
</file>