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388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2448586-0019-40B6-AB65-EC253E5855F2}"/>
    <pc:docChg chg="delSld modSld">
      <pc:chgData name="Samson Christopher" userId="6a13b5f1e64a53ae" providerId="LiveId" clId="{B2448586-0019-40B6-AB65-EC253E5855F2}" dt="2020-11-15T05:50:24.047" v="15" actId="47"/>
      <pc:docMkLst>
        <pc:docMk/>
      </pc:docMkLst>
      <pc:sldChg chg="modSp mod">
        <pc:chgData name="Samson Christopher" userId="6a13b5f1e64a53ae" providerId="LiveId" clId="{B2448586-0019-40B6-AB65-EC253E5855F2}" dt="2020-11-15T05:49:23.786" v="14" actId="1036"/>
        <pc:sldMkLst>
          <pc:docMk/>
          <pc:sldMk cId="1777894342" sldId="389"/>
        </pc:sldMkLst>
        <pc:spChg chg="mod">
          <ac:chgData name="Samson Christopher" userId="6a13b5f1e64a53ae" providerId="LiveId" clId="{B2448586-0019-40B6-AB65-EC253E5855F2}" dt="2020-11-15T05:49:23.786" v="14" actId="1036"/>
          <ac:spMkLst>
            <pc:docMk/>
            <pc:sldMk cId="1777894342" sldId="389"/>
            <ac:spMk id="4" creationId="{13C9222C-B57D-43AE-8617-E3565924700E}"/>
          </ac:spMkLst>
        </pc:spChg>
      </pc:sldChg>
      <pc:sldChg chg="delSp modSp del mod">
        <pc:chgData name="Samson Christopher" userId="6a13b5f1e64a53ae" providerId="LiveId" clId="{B2448586-0019-40B6-AB65-EC253E5855F2}" dt="2020-11-15T05:50:24.047" v="15" actId="47"/>
        <pc:sldMkLst>
          <pc:docMk/>
          <pc:sldMk cId="850099564" sldId="390"/>
        </pc:sldMkLst>
        <pc:spChg chg="del mod">
          <ac:chgData name="Samson Christopher" userId="6a13b5f1e64a53ae" providerId="LiveId" clId="{B2448586-0019-40B6-AB65-EC253E5855F2}" dt="2020-11-15T05:49:10.645" v="4"/>
          <ac:spMkLst>
            <pc:docMk/>
            <pc:sldMk cId="850099564" sldId="390"/>
            <ac:spMk id="4" creationId="{BCA46EA7-CC06-4AF6-93CC-832AC9F1689E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9222C-B57D-43AE-8617-E3565924700E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HÑ®u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NônkúR</a:t>
            </a:r>
            <a:r>
              <a:rPr lang="en-IN" dirty="0"/>
              <a:t> </a:t>
            </a:r>
            <a:r>
              <a:rPr lang="en-IN" dirty="0" err="1"/>
              <a:t>ÕuT</a:t>
            </a:r>
            <a:r>
              <a:rPr lang="en-IN" dirty="0"/>
              <a:t> Y]</a:t>
            </a:r>
            <a:r>
              <a:rPr lang="en-IN" dirty="0" err="1"/>
              <a:t>ôk§Wj§p</a:t>
            </a:r>
            <a:r>
              <a:rPr lang="en-IN" dirty="0"/>
              <a:t> </a:t>
            </a:r>
            <a:r>
              <a:rPr lang="en-IN" dirty="0" err="1"/>
              <a:t>SPk§P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SpYôrYûPkúRu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04F74-C9C4-4F5C-9FF2-471C04AAF7C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Sôh¥²úX éeL² </a:t>
            </a:r>
            <a:r>
              <a:rPr lang="en-IN" dirty="0" err="1"/>
              <a:t>LôXm</a:t>
            </a:r>
            <a:endParaRPr lang="en-IN" dirty="0"/>
          </a:p>
          <a:p>
            <a:r>
              <a:rPr lang="en-IN" dirty="0" err="1"/>
              <a:t>LôhÓl</a:t>
            </a:r>
            <a:r>
              <a:rPr lang="en-IN" dirty="0"/>
              <a:t> ×\</a:t>
            </a:r>
            <a:r>
              <a:rPr lang="en-IN" dirty="0" err="1"/>
              <a:t>ô®u</a:t>
            </a:r>
            <a:r>
              <a:rPr lang="en-IN" dirty="0"/>
              <a:t> </a:t>
            </a:r>
            <a:r>
              <a:rPr lang="en-IN" dirty="0" err="1"/>
              <a:t>TôhùPô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E0E73-7259-45D2-B723-3288217BFF4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</a:t>
            </a:r>
            <a:r>
              <a:rPr lang="en-IN" dirty="0"/>
              <a:t> £</a:t>
            </a:r>
            <a:r>
              <a:rPr lang="en-IN" dirty="0" err="1"/>
              <a:t>LWm</a:t>
            </a:r>
            <a:r>
              <a:rPr lang="en-IN" dirty="0"/>
              <a:t> Gu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úY</a:t>
            </a:r>
            <a:endParaRPr lang="en-IN" dirty="0"/>
          </a:p>
          <a:p>
            <a:r>
              <a:rPr lang="en-IN" dirty="0" err="1"/>
              <a:t>CkúSWúU</a:t>
            </a:r>
            <a:r>
              <a:rPr lang="en-IN" dirty="0"/>
              <a:t> </a:t>
            </a:r>
            <a:r>
              <a:rPr lang="en-IN" dirty="0" err="1"/>
              <a:t>AûZjRôo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E47A8-2D40-4A28-8419-1BD13EA7E1D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j§ûWúV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CWô®p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Gu </a:t>
            </a:r>
            <a:r>
              <a:rPr lang="en-IN" dirty="0" err="1"/>
              <a:t>BjUô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®¯</a:t>
            </a:r>
            <a:r>
              <a:rPr lang="en-IN" dirty="0" err="1"/>
              <a:t>lúT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7FCB4-5C79-4629-87BA-FF3ACCCDE21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LRYÚúL</a:t>
            </a:r>
            <a:r>
              <a:rPr lang="en-IN" dirty="0"/>
              <a:t> ¨u\</a:t>
            </a:r>
            <a:r>
              <a:rPr lang="en-IN" dirty="0" err="1"/>
              <a:t>ûZjR</a:t>
            </a:r>
            <a:endParaRPr lang="en-IN" dirty="0"/>
          </a:p>
          <a:p>
            <a:r>
              <a:rPr lang="es-ES" dirty="0" err="1"/>
              <a:t>HÑûY</a:t>
            </a:r>
            <a:r>
              <a:rPr lang="es-ES" dirty="0"/>
              <a:t> </a:t>
            </a:r>
            <a:r>
              <a:rPr lang="es-ES" dirty="0" err="1"/>
              <a:t>úS£d¡uú</a:t>
            </a:r>
            <a:r>
              <a:rPr lang="es-ES" dirty="0"/>
              <a:t>\u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825D4-24D4-4BF9-B171-F73CEFC176C1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úSNjRZp</a:t>
            </a:r>
            <a:r>
              <a:rPr lang="en-IN" dirty="0"/>
              <a:t> </a:t>
            </a:r>
            <a:r>
              <a:rPr lang="en-IN" dirty="0" err="1"/>
              <a:t>HÑ®u</a:t>
            </a:r>
            <a:r>
              <a:rPr lang="en-IN" dirty="0"/>
              <a:t> </a:t>
            </a:r>
            <a:r>
              <a:rPr lang="en-IN" dirty="0" err="1"/>
              <a:t>AuúT</a:t>
            </a:r>
            <a:endParaRPr lang="en-IN" dirty="0"/>
          </a:p>
          <a:p>
            <a:r>
              <a:rPr lang="en-IN" dirty="0" err="1"/>
              <a:t>úSNm</a:t>
            </a:r>
            <a:r>
              <a:rPr lang="en-IN" dirty="0"/>
              <a:t> </a:t>
            </a:r>
            <a:r>
              <a:rPr lang="en-IN" dirty="0" err="1"/>
              <a:t>UWQm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B35AC-EEDB-49E4-A9CA-53AA246600E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59C6E-D764-494A-9533-2AC18CF19A8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eLs</a:t>
            </a:r>
            <a:r>
              <a:rPr lang="en-IN" dirty="0"/>
              <a:t> §</a:t>
            </a:r>
            <a:r>
              <a:rPr lang="en-IN" dirty="0" err="1"/>
              <a:t>WiP</a:t>
            </a:r>
            <a:r>
              <a:rPr lang="en-IN" dirty="0"/>
              <a:t> Ri½oL[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Es[m </a:t>
            </a:r>
            <a:r>
              <a:rPr lang="en-IN" dirty="0" err="1"/>
              <a:t>AûQk§PôúR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B35AC-EEDB-49E4-A9CA-53AA246600E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6FA5-8DE8-49FB-AE2D-576340CA1044}"/>
              </a:ext>
            </a:extLst>
          </p:cNvPr>
          <p:cNvSpPr txBox="1"/>
          <p:nvPr/>
        </p:nvSpPr>
        <p:spPr>
          <a:xfrm>
            <a:off x="0" y="5414745"/>
            <a:ext cx="122038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çT</a:t>
            </a:r>
            <a:r>
              <a:rPr lang="en-IN" dirty="0"/>
              <a:t> </a:t>
            </a:r>
            <a:r>
              <a:rPr lang="en-IN" dirty="0" err="1"/>
              <a:t>vRmTm</a:t>
            </a:r>
            <a:r>
              <a:rPr lang="en-IN" dirty="0"/>
              <a:t> </a:t>
            </a:r>
            <a:r>
              <a:rPr lang="en-IN" dirty="0" err="1"/>
              <a:t>úTôXúY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</a:t>
            </a:r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ÏUôWu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1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B35AC-EEDB-49E4-A9CA-53AA246600E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7D4E7-60CA-4370-8B84-D2D563B2472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Amª]</a:t>
            </a:r>
            <a:r>
              <a:rPr lang="en-IN" dirty="0" err="1"/>
              <a:t>Rô©u</a:t>
            </a:r>
            <a:r>
              <a:rPr lang="en-IN" dirty="0"/>
              <a:t> </a:t>
            </a:r>
            <a:r>
              <a:rPr lang="en-IN" dirty="0" err="1"/>
              <a:t>CWRmúTôX</a:t>
            </a:r>
            <a:endParaRPr lang="en-IN" dirty="0"/>
          </a:p>
          <a:p>
            <a:r>
              <a:rPr lang="en-IN" dirty="0" err="1"/>
              <a:t>Auß</a:t>
            </a:r>
            <a:r>
              <a:rPr lang="en-IN" dirty="0"/>
              <a:t> T\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ùNpúYu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4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40A99-93A6-4FC2-9932-CDC4A00F49A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Ä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×</a:t>
            </a:r>
            <a:r>
              <a:rPr lang="en-IN" dirty="0" err="1"/>
              <a:t>xTm</a:t>
            </a:r>
            <a:r>
              <a:rPr lang="en-IN" dirty="0"/>
              <a:t> NôúWô²u </a:t>
            </a:r>
            <a:r>
              <a:rPr lang="en-IN" dirty="0" err="1"/>
              <a:t>úWô_ô</a:t>
            </a:r>
            <a:endParaRPr lang="en-IN" dirty="0"/>
          </a:p>
          <a:p>
            <a:r>
              <a:rPr lang="en-IN" dirty="0" err="1"/>
              <a:t>TôÛm</a:t>
            </a:r>
            <a:r>
              <a:rPr lang="en-IN" dirty="0"/>
              <a:t> </a:t>
            </a:r>
            <a:r>
              <a:rPr lang="en-IN" dirty="0" err="1"/>
              <a:t>ùYiûU</a:t>
            </a:r>
            <a:r>
              <a:rPr lang="en-IN" dirty="0"/>
              <a:t> </a:t>
            </a:r>
            <a:r>
              <a:rPr lang="en-IN" dirty="0" err="1"/>
              <a:t>çVl©Rô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D165-697A-4D64-BECF-85772B043DC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éWQ</a:t>
            </a:r>
            <a:r>
              <a:rPr lang="en-IN" dirty="0"/>
              <a:t> </a:t>
            </a:r>
            <a:r>
              <a:rPr lang="en-IN" dirty="0" err="1"/>
              <a:t>ìT</a:t>
            </a:r>
            <a:r>
              <a:rPr lang="en-IN" dirty="0"/>
              <a:t> </a:t>
            </a:r>
            <a:r>
              <a:rPr lang="en-IN" dirty="0" err="1"/>
              <a:t>ùN</a:t>
            </a:r>
            <a:r>
              <a:rPr lang="en-IN" dirty="0"/>
              <a:t>[</a:t>
            </a:r>
            <a:r>
              <a:rPr lang="en-IN" dirty="0" err="1"/>
              <a:t>kRoVúU</a:t>
            </a:r>
            <a:endParaRPr lang="en-IN" dirty="0"/>
          </a:p>
          <a:p>
            <a:r>
              <a:rPr lang="en-IN" dirty="0" err="1"/>
              <a:t>úTo</a:t>
            </a:r>
            <a:r>
              <a:rPr lang="en-IN" dirty="0"/>
              <a:t> £\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Cû</a:t>
            </a:r>
            <a:r>
              <a:rPr lang="en-IN" dirty="0"/>
              <a:t>\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DDBCC-535F-4F8A-8755-62BE44BA516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Lu²VoLs </a:t>
            </a:r>
            <a:r>
              <a:rPr lang="en-IN" dirty="0" err="1"/>
              <a:t>úS£dÏm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pl-PL" dirty="0"/>
              <a:t>LojR¬u SôUm T¬U[úU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E36B-0148-47A2-AA22-04C2F01860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HÑ®u</a:t>
            </a:r>
            <a:r>
              <a:rPr lang="en-IN" dirty="0"/>
              <a:t> ©</a:t>
            </a:r>
            <a:r>
              <a:rPr lang="en-IN" dirty="0" err="1"/>
              <a:t>uú</a:t>
            </a:r>
            <a:r>
              <a:rPr lang="en-IN" dirty="0"/>
              <a:t>] K¥ </a:t>
            </a:r>
            <a:r>
              <a:rPr lang="en-IN" dirty="0" err="1"/>
              <a:t>YkúRôm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CÝjÕd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ECA8-1F6A-4A68-A3DC-D4A6BDB7A15D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úSNdùLô</a:t>
            </a:r>
            <a:r>
              <a:rPr lang="en-IN" dirty="0"/>
              <a:t>¥ </a:t>
            </a:r>
            <a:r>
              <a:rPr lang="en-IN" dirty="0" err="1"/>
              <a:t>úUp</a:t>
            </a:r>
            <a:r>
              <a:rPr lang="en-IN" dirty="0"/>
              <a:t> T\</a:t>
            </a:r>
            <a:r>
              <a:rPr lang="en-IN" dirty="0" err="1"/>
              <a:t>kúRôeL</a:t>
            </a:r>
            <a:endParaRPr lang="en-IN" dirty="0"/>
          </a:p>
          <a:p>
            <a:r>
              <a:rPr lang="es-ES" dirty="0" err="1"/>
              <a:t>úSNo</a:t>
            </a:r>
            <a:r>
              <a:rPr lang="es-ES" dirty="0"/>
              <a:t> ©</a:t>
            </a:r>
            <a:r>
              <a:rPr lang="es-ES" dirty="0" err="1"/>
              <a:t>WNu</a:t>
            </a:r>
            <a:r>
              <a:rPr lang="es-ES" dirty="0"/>
              <a:t>]m </a:t>
            </a:r>
            <a:r>
              <a:rPr lang="es-ES" dirty="0" err="1"/>
              <a:t>Yk</a:t>
            </a:r>
            <a:r>
              <a:rPr lang="es-ES" dirty="0"/>
              <a:t>§\</a:t>
            </a:r>
            <a:r>
              <a:rPr lang="es-ES" dirty="0" err="1"/>
              <a:t>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A955D-A5A1-4693-B909-8E31B8ACC9D0}"/>
              </a:ext>
            </a:extLst>
          </p:cNvPr>
          <p:cNvSpPr txBox="1"/>
          <p:nvPr/>
        </p:nvSpPr>
        <p:spPr>
          <a:xfrm>
            <a:off x="0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f£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 </a:t>
            </a:r>
            <a:r>
              <a:rPr lang="en-IN" dirty="0" err="1"/>
              <a:t>UWj§u</a:t>
            </a:r>
            <a:r>
              <a:rPr lang="en-IN" dirty="0"/>
              <a:t> ¸r </a:t>
            </a:r>
            <a:r>
              <a:rPr lang="en-IN" dirty="0" err="1"/>
              <a:t>AûPkúRu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BßRúX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D55EF-BD8C-4C49-BB1F-1AEFCC344471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ùRu</a:t>
            </a:r>
            <a:r>
              <a:rPr lang="en-IN" dirty="0"/>
              <a:t>\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 </a:t>
            </a:r>
            <a:r>
              <a:rPr lang="en-IN" dirty="0" err="1"/>
              <a:t>YôûPúV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×</a:t>
            </a:r>
          </a:p>
          <a:p>
            <a:r>
              <a:rPr lang="en-IN" dirty="0" err="1"/>
              <a:t>çRôÂm</a:t>
            </a:r>
            <a:r>
              <a:rPr lang="en-IN" dirty="0"/>
              <a:t> StL² </a:t>
            </a:r>
            <a:r>
              <a:rPr lang="en-IN" dirty="0" err="1"/>
              <a:t>çVÚdúL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ECC13-94B6-40B3-B518-478B43DA2BE5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AûPjR</a:t>
            </a:r>
            <a:r>
              <a:rPr lang="en-IN" dirty="0"/>
              <a:t> </a:t>
            </a:r>
            <a:r>
              <a:rPr lang="en-IN" dirty="0" err="1"/>
              <a:t>úRôhPªúR</a:t>
            </a:r>
            <a:endParaRPr lang="en-IN" dirty="0"/>
          </a:p>
          <a:p>
            <a:r>
              <a:rPr lang="en-IN" dirty="0" err="1"/>
              <a:t>Yk§e</a:t>
            </a:r>
            <a:r>
              <a:rPr lang="en-IN" dirty="0"/>
              <a:t> </a:t>
            </a:r>
            <a:r>
              <a:rPr lang="en-IN" dirty="0" err="1"/>
              <a:t>ÏXôÜ¡u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217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2020-11-15T05:50:50Z</dcterms:modified>
</cp:coreProperties>
</file>