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3C539-CB6C-4657-B6CE-2455AD0E965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§</a:t>
            </a:r>
            <a:r>
              <a:rPr lang="en-IN" dirty="0" err="1"/>
              <a:t>ûLVôúR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®</a:t>
            </a:r>
            <a:r>
              <a:rPr lang="en-IN" dirty="0" err="1"/>
              <a:t>Ó®lTôúW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F343D-B582-440F-B99F-5957F4165428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ùTt±PúY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 err="1"/>
              <a:t>AYûWúV</a:t>
            </a:r>
            <a:r>
              <a:rPr lang="en-IN" dirty="0"/>
              <a:t> </a:t>
            </a:r>
            <a:r>
              <a:rPr lang="en-IN" dirty="0" err="1"/>
              <a:t>Tt±d</a:t>
            </a:r>
            <a:r>
              <a:rPr lang="en-IN" dirty="0"/>
              <a:t> </a:t>
            </a:r>
            <a:r>
              <a:rPr lang="en-IN" dirty="0" err="1"/>
              <a:t>ùLôsÞúYôm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90D0B-8803-4CB8-B8AC-587618AE7C3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úYLUôn</a:t>
            </a:r>
            <a:r>
              <a:rPr lang="en-IN" dirty="0"/>
              <a:t> </a:t>
            </a:r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ùNu±PúY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60867-9938-45F4-8555-7B5D9A42A8B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úYRjûR</a:t>
            </a:r>
            <a:r>
              <a:rPr lang="en-IN" dirty="0"/>
              <a:t> </a:t>
            </a:r>
            <a:r>
              <a:rPr lang="en-IN" dirty="0" err="1"/>
              <a:t>Aà</a:t>
            </a:r>
            <a:r>
              <a:rPr lang="en-IN" dirty="0"/>
              <a:t>§]m </a:t>
            </a:r>
            <a:r>
              <a:rPr lang="en-IN" dirty="0" err="1"/>
              <a:t>Yô£jÕ</a:t>
            </a:r>
            <a:r>
              <a:rPr lang="en-IN" dirty="0"/>
              <a:t> ù_©</a:t>
            </a:r>
            <a:r>
              <a:rPr lang="en-IN" dirty="0" err="1"/>
              <a:t>jÕ</a:t>
            </a:r>
            <a:endParaRPr lang="en-IN" dirty="0"/>
          </a:p>
          <a:p>
            <a:r>
              <a:rPr lang="en-IN" dirty="0" err="1"/>
              <a:t>úYLUôn</a:t>
            </a:r>
            <a:r>
              <a:rPr lang="en-IN" dirty="0"/>
              <a:t> T\</a:t>
            </a:r>
            <a:r>
              <a:rPr lang="en-IN" dirty="0" err="1"/>
              <a:t>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946DB-D973-4DD9-81B5-B9A66831B6F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ÚûT«úX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Y[</a:t>
            </a:r>
            <a:r>
              <a:rPr lang="en-IN" dirty="0" err="1"/>
              <a:t>ok§ÓúYôúU</a:t>
            </a:r>
            <a:endParaRPr lang="en-IN" dirty="0"/>
          </a:p>
          <a:p>
            <a:r>
              <a:rPr lang="en-IN" dirty="0"/>
              <a:t>¡±</a:t>
            </a:r>
            <a:r>
              <a:rPr lang="en-IN" dirty="0" err="1"/>
              <a:t>vÕÜdLôn</a:t>
            </a:r>
            <a:r>
              <a:rPr lang="en-IN" dirty="0"/>
              <a:t> </a:t>
            </a:r>
            <a:r>
              <a:rPr lang="en-IN" dirty="0" err="1"/>
              <a:t>Ë®lúTôúU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C490-BE50-4D49-B367-29C7B87ECB6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ùTôn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U²R]</a:t>
            </a:r>
            <a:r>
              <a:rPr lang="en-IN" dirty="0" err="1"/>
              <a:t>pX</a:t>
            </a:r>
            <a:endParaRPr lang="en-IN" dirty="0"/>
          </a:p>
          <a:p>
            <a:r>
              <a:rPr lang="pl-PL" dirty="0"/>
              <a:t>úRYu U]m Uô\ Uà`]pX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6B373-A492-438F-88F2-ADCD02FBEB7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ÑYô£júR</a:t>
            </a:r>
            <a:r>
              <a:rPr lang="en-IN" dirty="0"/>
              <a:t> </a:t>
            </a:r>
            <a:r>
              <a:rPr lang="en-IN" dirty="0" err="1"/>
              <a:t>E¬ûU</a:t>
            </a:r>
            <a:r>
              <a:rPr lang="en-IN" dirty="0"/>
              <a:t> </a:t>
            </a:r>
            <a:r>
              <a:rPr lang="en-IN" dirty="0" err="1"/>
              <a:t>ùLôsYôn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ÓRûXûV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644DD-1F8A-4C90-974F-01CCFA97B49F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ÕuTl</a:t>
            </a:r>
            <a:r>
              <a:rPr lang="en-IN" dirty="0"/>
              <a:t> ×</a:t>
            </a:r>
            <a:r>
              <a:rPr lang="en-IN" dirty="0" err="1"/>
              <a:t>Vp</a:t>
            </a:r>
            <a:r>
              <a:rPr lang="en-IN" dirty="0"/>
              <a:t> </a:t>
            </a:r>
            <a:r>
              <a:rPr lang="en-IN" dirty="0" err="1"/>
              <a:t>ÅÑmúTôÕm</a:t>
            </a:r>
            <a:endParaRPr lang="en-IN" dirty="0"/>
          </a:p>
          <a:p>
            <a:r>
              <a:rPr lang="en-IN" dirty="0" err="1"/>
              <a:t>ÕVo</a:t>
            </a:r>
            <a:r>
              <a:rPr lang="en-IN" dirty="0"/>
              <a:t> </a:t>
            </a:r>
            <a:r>
              <a:rPr lang="en-IN" dirty="0" err="1"/>
              <a:t>AûXLs</a:t>
            </a:r>
            <a:r>
              <a:rPr lang="en-IN" dirty="0"/>
              <a:t> </a:t>
            </a:r>
            <a:r>
              <a:rPr lang="en-IN" dirty="0" err="1"/>
              <a:t>GÝm×múTôÕm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27EA8-8256-47BE-937B-8339E1694831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ÕuTj§p</a:t>
            </a:r>
            <a:r>
              <a:rPr lang="en-IN" dirty="0"/>
              <a:t> </a:t>
            </a:r>
            <a:r>
              <a:rPr lang="en-IN" dirty="0" err="1"/>
              <a:t>CuTm</a:t>
            </a:r>
            <a:r>
              <a:rPr lang="en-IN" dirty="0"/>
              <a:t> </a:t>
            </a:r>
            <a:r>
              <a:rPr lang="en-IN" dirty="0" err="1"/>
              <a:t>ÕûQYo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CúVÑûY</a:t>
            </a:r>
            <a:endParaRPr lang="en-IN" dirty="0"/>
          </a:p>
          <a:p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Tô¥ÓúYôm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9BA73-3253-45A7-B463-85BA5DDFB0E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Nj§V</a:t>
            </a:r>
            <a:r>
              <a:rPr lang="en-IN" dirty="0"/>
              <a:t> </a:t>
            </a:r>
            <a:r>
              <a:rPr lang="en-IN" dirty="0" err="1"/>
              <a:t>YôojûR«u</a:t>
            </a:r>
            <a:r>
              <a:rPr lang="en-IN" dirty="0"/>
              <a:t> </a:t>
            </a:r>
            <a:r>
              <a:rPr lang="en-IN" dirty="0" err="1"/>
              <a:t>YpXûUVôp</a:t>
            </a:r>
            <a:endParaRPr lang="en-IN" dirty="0"/>
          </a:p>
          <a:p>
            <a:r>
              <a:rPr lang="en-IN" dirty="0" err="1"/>
              <a:t>NôjRôû</a:t>
            </a:r>
            <a:r>
              <a:rPr lang="en-IN" dirty="0"/>
              <a:t>] ù_«</a:t>
            </a:r>
            <a:r>
              <a:rPr lang="en-IN" dirty="0" err="1"/>
              <a:t>j§P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E10BC-1F4F-4C9B-A144-FA75CB91EB6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Eu]Ro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úNûY«úX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 err="1"/>
              <a:t>EiûUVôn</a:t>
            </a:r>
            <a:r>
              <a:rPr lang="en-IN" dirty="0"/>
              <a:t> </a:t>
            </a:r>
            <a:r>
              <a:rPr lang="en-IN" dirty="0" err="1"/>
              <a:t>EûZj§ÓúYôm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9A8CF-625C-4DFF-A285-277AF2CE3EA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T¬ÑjR</a:t>
            </a:r>
            <a:r>
              <a:rPr lang="fr-FR" dirty="0"/>
              <a:t> Au©²p Y[</a:t>
            </a:r>
            <a:r>
              <a:rPr lang="fr-FR" dirty="0" err="1"/>
              <a:t>ok§PúY</a:t>
            </a:r>
            <a:endParaRPr lang="fr-FR" dirty="0"/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B®ûV</a:t>
            </a:r>
            <a:r>
              <a:rPr lang="en-IN" dirty="0"/>
              <a:t> </a:t>
            </a:r>
            <a:r>
              <a:rPr lang="en-IN" dirty="0" err="1"/>
              <a:t>ùTt±ÓúYôm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171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2020-11-09T10:48:14Z</dcterms:modified>
</cp:coreProperties>
</file>