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19346-D865-42FB-B312-71B324BD08A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¸Rm </a:t>
            </a:r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/>
              <a:t>Dk¾úW Gu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4E1A6-0753-4EFD-AD5C-4AC09908A97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Øtß Ø¥V ùYt± A°j¾o</a:t>
            </a:r>
          </a:p>
          <a:p>
            <a:r>
              <a:rPr lang="en-IN" dirty="0" err="1"/>
              <a:t>Ït</a:t>
            </a:r>
            <a:r>
              <a:rPr lang="en-IN" dirty="0"/>
              <a:t>\m </a:t>
            </a:r>
            <a:r>
              <a:rPr lang="en-IN" dirty="0" err="1"/>
              <a:t>Ïû</a:t>
            </a:r>
            <a:r>
              <a:rPr lang="en-IN" dirty="0"/>
              <a:t>\ ¿d¡ Lôj¾o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D861B-0BCB-4DD3-811E-20B91B87280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NÃW </a:t>
            </a:r>
            <a:r>
              <a:rPr lang="en-IN" dirty="0" err="1"/>
              <a:t>ùTXÅ</a:t>
            </a:r>
            <a:r>
              <a:rPr lang="en-IN" dirty="0"/>
              <a:t>] </a:t>
            </a:r>
            <a:r>
              <a:rPr lang="en-IN" dirty="0" err="1"/>
              <a:t>úSWm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27F1E-4B4C-4BCC-B77A-EA073906479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EûWjÕ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AûQjÕ</a:t>
            </a:r>
            <a:endParaRPr lang="en-IN" dirty="0"/>
          </a:p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AF79-7753-496E-BBFE-C0FB288602C5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LpYô¬l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úRôp</a:t>
            </a:r>
            <a:r>
              <a:rPr lang="en-IN" dirty="0"/>
              <a:t>®«</a:t>
            </a:r>
            <a:r>
              <a:rPr lang="en-IN" dirty="0" err="1"/>
              <a:t>pûXúV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]ô¥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F530C-2C39-4E1A-844F-7F2FF21423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©u </a:t>
            </a:r>
            <a:r>
              <a:rPr lang="en-IN" dirty="0" err="1"/>
              <a:t>SPkúR</a:t>
            </a:r>
            <a:r>
              <a:rPr lang="en-IN" dirty="0"/>
              <a:t> </a:t>
            </a:r>
            <a:r>
              <a:rPr lang="en-IN" dirty="0" err="1"/>
              <a:t>EmûUj</a:t>
            </a:r>
            <a:r>
              <a:rPr lang="en-IN" dirty="0"/>
              <a:t> </a:t>
            </a:r>
            <a:r>
              <a:rPr lang="en-IN" dirty="0" err="1"/>
              <a:t>ùRôPokúR</a:t>
            </a:r>
            <a:endParaRPr lang="en-IN" dirty="0"/>
          </a:p>
          <a:p>
            <a:r>
              <a:rPr lang="en-IN" dirty="0"/>
              <a:t>Eu]R </a:t>
            </a:r>
            <a:r>
              <a:rPr lang="en-IN" dirty="0" err="1"/>
              <a:t>ÅhûP</a:t>
            </a:r>
            <a:r>
              <a:rPr lang="en-IN" dirty="0"/>
              <a:t> </a:t>
            </a:r>
            <a:r>
              <a:rPr lang="en-IN" dirty="0" err="1"/>
              <a:t>AûPúYu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E4585-E98A-459F-8B87-7A033AE063A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AûZjRYúW</a:t>
            </a:r>
            <a:r>
              <a:rPr lang="en-IN" dirty="0"/>
              <a:t> </a:t>
            </a:r>
            <a:r>
              <a:rPr lang="en-IN" dirty="0" err="1"/>
              <a:t>EiûUÙsú</a:t>
            </a:r>
            <a:r>
              <a:rPr lang="en-IN" dirty="0"/>
              <a:t>[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AlT¥úV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DYôo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E08C-04CC-415A-B42B-49626599B57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EmUôp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AÚÞm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©</a:t>
            </a:r>
            <a:r>
              <a:rPr lang="en-IN" dirty="0" err="1"/>
              <a:t>RôÜdÏ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B32C-462D-43A1-96CE-AF6216DB830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ùLôpùLôRô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ÑUkúR</a:t>
            </a:r>
            <a:endParaRPr lang="en-IN" dirty="0"/>
          </a:p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EmUiûP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B1E3F-3762-44AD-B786-DB3EC8CFEBDA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ùTÚ ùYs[j§u ×L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pl-PL" dirty="0"/>
              <a:t>Pm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LuUûX</a:t>
            </a:r>
            <a:r>
              <a:rPr lang="en-IN" dirty="0"/>
              <a:t> ¨</a:t>
            </a:r>
            <a:r>
              <a:rPr lang="en-IN" dirty="0" err="1"/>
              <a:t>ZúX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0E344-8F76-441E-ABDB-5AB9696D721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Å£Óm</a:t>
            </a:r>
            <a:r>
              <a:rPr lang="en-IN" dirty="0"/>
              <a:t> </a:t>
            </a:r>
            <a:r>
              <a:rPr lang="en-IN" dirty="0" err="1"/>
              <a:t>ùLôiPp</a:t>
            </a:r>
            <a:r>
              <a:rPr lang="en-IN" dirty="0"/>
              <a:t> </a:t>
            </a:r>
            <a:r>
              <a:rPr lang="en-IN" dirty="0" err="1"/>
              <a:t>LôtßdÏ</a:t>
            </a:r>
            <a:r>
              <a:rPr lang="en-IN" dirty="0"/>
              <a:t> </a:t>
            </a:r>
            <a:r>
              <a:rPr lang="en-IN" dirty="0" err="1"/>
              <a:t>JÕdúL</a:t>
            </a:r>
            <a:endParaRPr lang="en-IN" dirty="0"/>
          </a:p>
          <a:p>
            <a:r>
              <a:rPr lang="en-IN" dirty="0" err="1"/>
              <a:t>Yt</a:t>
            </a:r>
            <a:r>
              <a:rPr lang="en-IN" dirty="0"/>
              <a:t>\</a:t>
            </a:r>
            <a:r>
              <a:rPr lang="en-IN" dirty="0" err="1"/>
              <a:t>ôR</a:t>
            </a:r>
            <a:r>
              <a:rPr lang="en-IN" dirty="0"/>
              <a:t> ¿</a:t>
            </a:r>
            <a:r>
              <a:rPr lang="en-IN" dirty="0" err="1"/>
              <a:t>ìtßm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9FAE-A202-40EF-914C-15A2AB614BC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Fû</a:t>
            </a:r>
            <a:r>
              <a:rPr lang="en-IN" dirty="0"/>
              <a:t>[«</a:t>
            </a:r>
            <a:r>
              <a:rPr lang="en-IN" dirty="0" err="1"/>
              <a:t>Óm</a:t>
            </a:r>
            <a:r>
              <a:rPr lang="en-IN" dirty="0"/>
              <a:t> Ko </a:t>
            </a:r>
            <a:r>
              <a:rPr lang="en-IN" dirty="0" err="1"/>
              <a:t>TôÝm</a:t>
            </a:r>
            <a:r>
              <a:rPr lang="en-IN" dirty="0"/>
              <a:t> ¨</a:t>
            </a:r>
            <a:r>
              <a:rPr lang="en-IN" dirty="0" err="1"/>
              <a:t>Xj§p</a:t>
            </a:r>
            <a:endParaRPr lang="en-IN" dirty="0"/>
          </a:p>
          <a:p>
            <a:r>
              <a:rPr lang="en-IN" dirty="0" err="1"/>
              <a:t>FdLØPu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júR</a:t>
            </a:r>
            <a:r>
              <a:rPr lang="en-IN" dirty="0"/>
              <a:t>¥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0D1E6-C3D8-4B76-985C-8906FC44C1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EQoj</a:t>
            </a:r>
            <a:r>
              <a:rPr lang="en-IN" dirty="0"/>
              <a:t>§ </a:t>
            </a:r>
            <a:r>
              <a:rPr lang="en-IN" dirty="0" err="1"/>
              <a:t>ûLRôe</a:t>
            </a:r>
            <a:r>
              <a:rPr lang="en-IN" dirty="0"/>
              <a:t>¡ </a:t>
            </a:r>
            <a:r>
              <a:rPr lang="en-IN" dirty="0" err="1"/>
              <a:t>SPj</a:t>
            </a:r>
            <a:r>
              <a:rPr lang="en-IN" dirty="0"/>
              <a:t>§</a:t>
            </a:r>
          </a:p>
          <a:p>
            <a:r>
              <a:rPr lang="pl-PL" dirty="0"/>
              <a:t>Li¦u U¦ úTôXd Lôj¾o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8368C-7850-458D-943E-4FA15A47BCD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ÕxP</a:t>
            </a:r>
            <a:r>
              <a:rPr lang="en-IN" dirty="0"/>
              <a:t> ª</a:t>
            </a:r>
            <a:r>
              <a:rPr lang="en-IN" dirty="0" err="1"/>
              <a:t>ÚLm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G§ojÕm</a:t>
            </a:r>
            <a:endParaRPr lang="en-IN" dirty="0"/>
          </a:p>
          <a:p>
            <a:r>
              <a:rPr lang="en-IN" dirty="0" err="1"/>
              <a:t>LxPm</a:t>
            </a:r>
            <a:r>
              <a:rPr lang="en-IN" dirty="0"/>
              <a:t> </a:t>
            </a:r>
            <a:r>
              <a:rPr lang="en-IN" dirty="0" err="1"/>
              <a:t>YWôÕ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 Lôj¾o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068A4-C3DD-4C4E-9620-76BB707E8D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UkûR«u</a:t>
            </a:r>
            <a:r>
              <a:rPr lang="en-IN" dirty="0"/>
              <a:t> </a:t>
            </a:r>
            <a:r>
              <a:rPr lang="en-IN" dirty="0" err="1"/>
              <a:t>úUnlTu</a:t>
            </a:r>
            <a:r>
              <a:rPr lang="en-IN" dirty="0"/>
              <a:t> </a:t>
            </a:r>
            <a:r>
              <a:rPr lang="en-IN" dirty="0" err="1"/>
              <a:t>RôÅ§u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  <a:p>
            <a:r>
              <a:rPr lang="en-IN" dirty="0" err="1"/>
              <a:t>GkûR</a:t>
            </a:r>
            <a:r>
              <a:rPr lang="en-IN" dirty="0"/>
              <a:t> Gu </a:t>
            </a:r>
            <a:r>
              <a:rPr lang="en-IN" dirty="0" err="1"/>
              <a:t>RkûRÙm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D121E-BB99-4613-AC20-DBCE20C1651A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úTôWôhPUô</a:t>
            </a:r>
            <a:r>
              <a:rPr lang="en-IN" dirty="0"/>
              <a:t>] </a:t>
            </a:r>
            <a:r>
              <a:rPr lang="en-IN" dirty="0" err="1"/>
              <a:t>úTô</a:t>
            </a:r>
            <a:r>
              <a:rPr lang="en-IN" dirty="0"/>
              <a:t>] </a:t>
            </a:r>
            <a:r>
              <a:rPr lang="en-IN" dirty="0" err="1"/>
              <a:t>YôrSô°p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úWôhPm</a:t>
            </a:r>
            <a:r>
              <a:rPr lang="en-IN" dirty="0"/>
              <a:t> </a:t>
            </a:r>
            <a:r>
              <a:rPr lang="en-IN" dirty="0" err="1"/>
              <a:t>úUôÕm</a:t>
            </a:r>
            <a:r>
              <a:rPr lang="en-IN" dirty="0"/>
              <a:t> Cu]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209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2020-11-09T11:00:19Z</dcterms:modified>
</cp:coreProperties>
</file>