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90515-C8DC-423F-A853-050CE8689A59}"/>
              </a:ext>
            </a:extLst>
          </p:cNvPr>
          <p:cNvSpPr txBox="1"/>
          <p:nvPr/>
        </p:nvSpPr>
        <p:spPr>
          <a:xfrm>
            <a:off x="0" y="5397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</a:t>
            </a:r>
            <a:r>
              <a:rPr lang="en-IN" dirty="0" err="1"/>
              <a:t>ùUpXôm</a:t>
            </a:r>
            <a:r>
              <a:rPr lang="en-IN" dirty="0"/>
              <a:t> </a:t>
            </a:r>
            <a:r>
              <a:rPr lang="en-IN" dirty="0" err="1"/>
              <a:t>EÚÏûRúVô</a:t>
            </a:r>
            <a:endParaRPr lang="en-IN" dirty="0"/>
          </a:p>
          <a:p>
            <a:r>
              <a:rPr lang="en-IN" dirty="0" err="1"/>
              <a:t>EjRUû</a:t>
            </a:r>
            <a:r>
              <a:rPr lang="en-IN" dirty="0"/>
              <a:t>] ¨û]</a:t>
            </a:r>
            <a:r>
              <a:rPr lang="en-IN" dirty="0" err="1"/>
              <a:t>dûL«úX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83192-8D29-4733-A030-801EBC177DE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úXôLÁ§p</a:t>
            </a:r>
            <a:r>
              <a:rPr lang="en-IN" dirty="0"/>
              <a:t> </a:t>
            </a:r>
            <a:r>
              <a:rPr lang="en-IN" dirty="0" err="1"/>
              <a:t>Lôj§ÚlúTôo</a:t>
            </a:r>
            <a:endParaRPr lang="en-IN" dirty="0"/>
          </a:p>
          <a:p>
            <a:r>
              <a:rPr lang="en-IN" dirty="0" err="1"/>
              <a:t>HdLùUpXôm</a:t>
            </a:r>
            <a:r>
              <a:rPr lang="en-IN" dirty="0"/>
              <a:t> ¾ok§P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39DA5-8572-4D92-A59A-8A277CFF4F9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VôL</a:t>
            </a:r>
            <a:r>
              <a:rPr lang="en-IN" dirty="0"/>
              <a:t> </a:t>
            </a:r>
            <a:r>
              <a:rPr lang="en-IN" dirty="0" err="1"/>
              <a:t>Wô_u</a:t>
            </a:r>
            <a:r>
              <a:rPr lang="en-IN" dirty="0"/>
              <a:t> </a:t>
            </a:r>
            <a:r>
              <a:rPr lang="en-IN" dirty="0" err="1"/>
              <a:t>HÑûY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ØLØLUôn</a:t>
            </a:r>
            <a:r>
              <a:rPr lang="en-IN" dirty="0"/>
              <a:t> R¬£dL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992C2-F3B5-49A0-AFDB-001D4650E8C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BYúXôÓ</a:t>
            </a:r>
            <a:r>
              <a:rPr lang="en-IN" dirty="0"/>
              <a:t> </a:t>
            </a:r>
            <a:r>
              <a:rPr lang="en-IN" dirty="0" err="1"/>
              <a:t>HeÏm</a:t>
            </a:r>
            <a:r>
              <a:rPr lang="en-IN" dirty="0"/>
              <a:t> </a:t>
            </a:r>
            <a:r>
              <a:rPr lang="en-IN" dirty="0" err="1"/>
              <a:t>RôNu</a:t>
            </a:r>
            <a:endParaRPr lang="en-IN" dirty="0"/>
          </a:p>
          <a:p>
            <a:r>
              <a:rPr lang="en-IN" dirty="0" err="1"/>
              <a:t>úNôLm</a:t>
            </a:r>
            <a:r>
              <a:rPr lang="en-IN" dirty="0"/>
              <a:t> ¿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\ô?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C4291-8DEE-4B6E-A9E0-F16E619F651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EmûUVpXôp</a:t>
            </a:r>
            <a:r>
              <a:rPr lang="en-IN" dirty="0"/>
              <a:t> </a:t>
            </a:r>
            <a:r>
              <a:rPr lang="en-IN" dirty="0" err="1"/>
              <a:t>úYú</a:t>
            </a:r>
            <a:r>
              <a:rPr lang="en-IN" dirty="0"/>
              <a:t>\ </a:t>
            </a:r>
            <a:r>
              <a:rPr lang="en-IN" dirty="0" err="1"/>
              <a:t>ùRnYm</a:t>
            </a:r>
            <a:endParaRPr lang="en-IN" dirty="0"/>
          </a:p>
          <a:p>
            <a:r>
              <a:rPr lang="en-IN" dirty="0" err="1"/>
              <a:t>EiûUVôn</a:t>
            </a:r>
            <a:r>
              <a:rPr lang="en-IN" dirty="0"/>
              <a:t> </a:t>
            </a:r>
            <a:r>
              <a:rPr lang="en-IN" dirty="0" err="1"/>
              <a:t>Ce¡pûXúV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A3117-4BE0-4893-80B2-3A24096BA10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Ls[ù]ußm Rs°PôUp</a:t>
            </a:r>
          </a:p>
          <a:p>
            <a:r>
              <a:rPr lang="en-IN" dirty="0"/>
              <a:t>As°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AûQdLYô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A3599-8D4A-4AAE-861F-31376FE1AD5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ùNôpXPeLô</a:t>
            </a:r>
            <a:r>
              <a:rPr lang="en-IN" dirty="0"/>
              <a:t> </a:t>
            </a:r>
            <a:r>
              <a:rPr lang="en-IN" dirty="0" err="1"/>
              <a:t>úSNjRôúX</a:t>
            </a:r>
            <a:r>
              <a:rPr lang="en-IN" dirty="0"/>
              <a:t> </a:t>
            </a:r>
            <a:r>
              <a:rPr lang="en-IN" dirty="0" err="1"/>
              <a:t>Em</a:t>
            </a:r>
            <a:endParaRPr lang="en-IN" dirty="0"/>
          </a:p>
          <a:p>
            <a:r>
              <a:rPr lang="en-IN" dirty="0" err="1"/>
              <a:t>ùNôkRUôd¡d</a:t>
            </a:r>
            <a:r>
              <a:rPr lang="en-IN" dirty="0"/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2392-9708-452C-B8C3-E0DEA3A5A858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EjRU</a:t>
            </a:r>
            <a:r>
              <a:rPr lang="en-IN" dirty="0"/>
              <a:t>]</a:t>
            </a:r>
            <a:r>
              <a:rPr lang="en-IN" dirty="0" err="1"/>
              <a:t>ôdL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jRm</a:t>
            </a:r>
            <a:r>
              <a:rPr lang="en-IN" dirty="0"/>
              <a:t> ùLôi¼o Gu </a:t>
            </a:r>
            <a:r>
              <a:rPr lang="en-IN" dirty="0" err="1"/>
              <a:t>HûNVô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F7CAB-B38F-4203-8769-FC61BB56D6EF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ÕúWôLm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ùNnúRu</a:t>
            </a:r>
            <a:endParaRPr lang="en-IN" dirty="0"/>
          </a:p>
          <a:p>
            <a:r>
              <a:rPr lang="es-ES" dirty="0" err="1"/>
              <a:t>AjRû</a:t>
            </a:r>
            <a:r>
              <a:rPr lang="es-ES" dirty="0"/>
              <a:t>]</a:t>
            </a:r>
            <a:r>
              <a:rPr lang="es-ES" dirty="0" err="1"/>
              <a:t>Ùm</a:t>
            </a:r>
            <a:r>
              <a:rPr lang="es-ES" dirty="0"/>
              <a:t> ¿o Uu²j¾o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EED01-08FD-41CF-A415-6307F3870C1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CWjRm</a:t>
            </a:r>
            <a:r>
              <a:rPr lang="en-IN" dirty="0"/>
              <a:t> £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ûYjúRú</a:t>
            </a:r>
            <a:r>
              <a:rPr lang="en-IN" dirty="0"/>
              <a:t>]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AjRû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Gu </a:t>
            </a:r>
            <a:r>
              <a:rPr lang="en-IN" dirty="0" err="1"/>
              <a:t>TôYUpúXô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CF823-C10C-4448-B2E0-09B418447CF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LojRú] Em Au×d¸Pôn</a:t>
            </a:r>
          </a:p>
          <a:p>
            <a:r>
              <a:rPr lang="en-IN" dirty="0"/>
              <a:t>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ùNnúYu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úNûYúV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17373-B8A4-4DB6-B409-493CAA6D8942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úUL Á§p CúVÑ Wô_u</a:t>
            </a:r>
          </a:p>
          <a:p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úRôußm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[</a:t>
            </a:r>
            <a:r>
              <a:rPr lang="en-IN" dirty="0" err="1"/>
              <a:t>uú</a:t>
            </a:r>
            <a:r>
              <a:rPr lang="en-IN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141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2020-11-09T11:23:23Z</dcterms:modified>
</cp:coreProperties>
</file>