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388" r:id="rId16"/>
    <p:sldId id="404" r:id="rId17"/>
    <p:sldId id="405" r:id="rId18"/>
    <p:sldId id="406" r:id="rId19"/>
    <p:sldId id="407" r:id="rId20"/>
    <p:sldId id="408" r:id="rId21"/>
    <p:sldId id="409" r:id="rId22"/>
    <p:sldId id="4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857AF1D-899C-46EB-BD27-AE94DE4F03F6}"/>
    <pc:docChg chg="delSld modSld">
      <pc:chgData name="Samson Christopher" userId="6a13b5f1e64a53ae" providerId="LiveId" clId="{1857AF1D-899C-46EB-BD27-AE94DE4F03F6}" dt="2020-11-15T05:53:15.961" v="14" actId="47"/>
      <pc:docMkLst>
        <pc:docMk/>
      </pc:docMkLst>
      <pc:sldChg chg="modSp mod">
        <pc:chgData name="Samson Christopher" userId="6a13b5f1e64a53ae" providerId="LiveId" clId="{1857AF1D-899C-46EB-BD27-AE94DE4F03F6}" dt="2020-11-15T05:53:12.631" v="13" actId="1035"/>
        <pc:sldMkLst>
          <pc:docMk/>
          <pc:sldMk cId="1777894342" sldId="389"/>
        </pc:sldMkLst>
        <pc:spChg chg="mod">
          <ac:chgData name="Samson Christopher" userId="6a13b5f1e64a53ae" providerId="LiveId" clId="{1857AF1D-899C-46EB-BD27-AE94DE4F03F6}" dt="2020-11-15T05:53:12.631" v="13" actId="1035"/>
          <ac:spMkLst>
            <pc:docMk/>
            <pc:sldMk cId="1777894342" sldId="389"/>
            <ac:spMk id="4" creationId="{38537702-BDDA-466C-8E51-0EB67D595708}"/>
          </ac:spMkLst>
        </pc:spChg>
      </pc:sldChg>
      <pc:sldChg chg="delSp modSp del mod">
        <pc:chgData name="Samson Christopher" userId="6a13b5f1e64a53ae" providerId="LiveId" clId="{1857AF1D-899C-46EB-BD27-AE94DE4F03F6}" dt="2020-11-15T05:53:15.961" v="14" actId="47"/>
        <pc:sldMkLst>
          <pc:docMk/>
          <pc:sldMk cId="850099564" sldId="390"/>
        </pc:sldMkLst>
        <pc:spChg chg="del mod">
          <ac:chgData name="Samson Christopher" userId="6a13b5f1e64a53ae" providerId="LiveId" clId="{1857AF1D-899C-46EB-BD27-AE94DE4F03F6}" dt="2020-11-15T05:52:59.570" v="2"/>
          <ac:spMkLst>
            <pc:docMk/>
            <pc:sldMk cId="850099564" sldId="390"/>
            <ac:spMk id="4" creationId="{C0A32867-2B4F-4B99-9E11-5825B47F48C5}"/>
          </ac:spMkLst>
        </pc:spChg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37702-BDDA-466C-8E51-0EB67D595708}"/>
              </a:ext>
            </a:extLst>
          </p:cNvPr>
          <p:cNvSpPr txBox="1"/>
          <p:nvPr/>
        </p:nvSpPr>
        <p:spPr>
          <a:xfrm>
            <a:off x="0" y="53749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Gu </a:t>
            </a:r>
            <a:r>
              <a:rPr lang="en-IN" dirty="0" err="1"/>
              <a:t>úSNWYo</a:t>
            </a:r>
            <a:r>
              <a:rPr lang="en-IN" dirty="0"/>
              <a:t> </a:t>
            </a:r>
            <a:r>
              <a:rPr lang="en-IN" dirty="0" err="1"/>
              <a:t>úSN¬ùXpXôm</a:t>
            </a:r>
            <a:r>
              <a:rPr lang="en-IN" dirty="0"/>
              <a:t> ®</a:t>
            </a:r>
            <a:r>
              <a:rPr lang="en-IN" dirty="0">
                <a:latin typeface="Tamil Bible" pitchFamily="2" charset="0"/>
              </a:rPr>
              <a:t>Nr\</a:t>
            </a:r>
            <a:r>
              <a:rPr lang="en-IN" dirty="0" err="1">
                <a:latin typeface="Tamil Bible" pitchFamily="2" charset="0"/>
              </a:rPr>
              <a:t>p</a:t>
            </a:r>
            <a:r>
              <a:rPr lang="en-IN" dirty="0" err="1"/>
              <a:t>jRYo</a:t>
            </a:r>
            <a:r>
              <a:rPr lang="en-IN" dirty="0"/>
              <a:t> </a:t>
            </a:r>
            <a:r>
              <a:rPr lang="en-IN" dirty="0" err="1"/>
              <a:t>úNôLUûPkúRu</a:t>
            </a:r>
            <a:r>
              <a:rPr lang="en-IN" dirty="0"/>
              <a:t> </a:t>
            </a:r>
            <a:r>
              <a:rPr lang="en-IN" dirty="0" err="1"/>
              <a:t>úSNURôp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8108B-5021-483F-B02B-506AE19D4D2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CYùWu</a:t>
            </a:r>
            <a:r>
              <a:rPr lang="en-IN" dirty="0"/>
              <a:t> </a:t>
            </a:r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úSNúW</a:t>
            </a:r>
            <a:endParaRPr lang="en-IN" dirty="0"/>
          </a:p>
          <a:p>
            <a:r>
              <a:rPr lang="en-IN" dirty="0" err="1"/>
              <a:t>YÚYôo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úYLúU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BFD30-3164-4CC1-84BB-312A18E67D9F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AY¬u</a:t>
            </a:r>
            <a:r>
              <a:rPr lang="en-IN" dirty="0"/>
              <a:t> Lu]</a:t>
            </a:r>
            <a:r>
              <a:rPr lang="en-IN" dirty="0" err="1"/>
              <a:t>eLs</a:t>
            </a:r>
            <a:r>
              <a:rPr lang="en-IN" dirty="0"/>
              <a:t> ERÓL[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UXoL°u</a:t>
            </a:r>
            <a:r>
              <a:rPr lang="en-IN" dirty="0"/>
              <a:t> </a:t>
            </a:r>
            <a:r>
              <a:rPr lang="en-IN" dirty="0" err="1"/>
              <a:t>YôNû</a:t>
            </a:r>
            <a:r>
              <a:rPr lang="en-IN" dirty="0"/>
              <a:t>] </a:t>
            </a:r>
            <a:r>
              <a:rPr lang="en-IN" dirty="0" err="1"/>
              <a:t>Å£ÓUôm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02A2A-5659-4884-B197-09687A063DF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ReL</a:t>
            </a:r>
            <a:r>
              <a:rPr lang="en-IN" dirty="0"/>
              <a:t> </a:t>
            </a:r>
            <a:r>
              <a:rPr lang="en-IN" dirty="0" err="1"/>
              <a:t>Yû</a:t>
            </a:r>
            <a:r>
              <a:rPr lang="en-IN" dirty="0"/>
              <a:t>[</a:t>
            </a:r>
            <a:r>
              <a:rPr lang="en-IN" dirty="0" err="1"/>
              <a:t>Vp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LWUôm</a:t>
            </a:r>
            <a:endParaRPr lang="en-IN" dirty="0"/>
          </a:p>
          <a:p>
            <a:r>
              <a:rPr lang="en-IN" dirty="0" err="1"/>
              <a:t>RkRjûRl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AeLm</a:t>
            </a:r>
            <a:r>
              <a:rPr lang="en-IN" dirty="0"/>
              <a:t> </a:t>
            </a:r>
            <a:r>
              <a:rPr lang="en-IN" dirty="0" err="1"/>
              <a:t>EûPVYWôm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D4DE9-6247-47CF-BEFE-BAEC39C8500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CYùWu</a:t>
            </a:r>
            <a:r>
              <a:rPr lang="en-IN" dirty="0"/>
              <a:t> </a:t>
            </a:r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úSNúW</a:t>
            </a:r>
            <a:endParaRPr lang="en-IN" dirty="0"/>
          </a:p>
          <a:p>
            <a:r>
              <a:rPr lang="en-IN" dirty="0" err="1"/>
              <a:t>YÚYôo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úYLúU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BD149-D188-41AE-9C54-8F8BACBB72C7}"/>
              </a:ext>
            </a:extLst>
          </p:cNvPr>
          <p:cNvSpPr txBox="1"/>
          <p:nvPr/>
        </p:nvSpPr>
        <p:spPr>
          <a:xfrm>
            <a:off x="0" y="53894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ìTU§p</a:t>
            </a:r>
            <a:r>
              <a:rPr lang="en-IN" dirty="0"/>
              <a:t> </a:t>
            </a:r>
            <a:r>
              <a:rPr lang="en-IN" dirty="0" err="1"/>
              <a:t>AYod¡ûQ</a:t>
            </a:r>
            <a:r>
              <a:rPr lang="en-IN" dirty="0"/>
              <a:t> </a:t>
            </a:r>
            <a:r>
              <a:rPr lang="en-IN" dirty="0" err="1"/>
              <a:t>AYúW</a:t>
            </a:r>
            <a:endParaRPr lang="en-IN" dirty="0"/>
          </a:p>
          <a:p>
            <a:r>
              <a:rPr lang="en-IN" dirty="0" err="1"/>
              <a:t>ÄTú</a:t>
            </a:r>
            <a:r>
              <a:rPr lang="en-IN" dirty="0"/>
              <a:t>]</a:t>
            </a:r>
            <a:r>
              <a:rPr lang="en-IN" dirty="0" err="1"/>
              <a:t>ôu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EûPVYúW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5A6BD-6988-41EA-B4FF-051F11E10CDA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441CB-4D19-4291-8151-604545A3B225}"/>
              </a:ext>
            </a:extLst>
          </p:cNvPr>
          <p:cNvSpPr txBox="1"/>
          <p:nvPr/>
        </p:nvSpPr>
        <p:spPr>
          <a:xfrm>
            <a:off x="0" y="54065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úLÕÚ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EVokRYúW</a:t>
            </a:r>
            <a:endParaRPr lang="en-IN" dirty="0"/>
          </a:p>
          <a:p>
            <a:r>
              <a:rPr lang="en-IN" dirty="0" err="1"/>
              <a:t>HÕªXô</a:t>
            </a:r>
            <a:r>
              <a:rPr lang="en-IN" dirty="0"/>
              <a:t> £\</a:t>
            </a:r>
            <a:r>
              <a:rPr lang="en-IN" dirty="0" err="1"/>
              <a:t>lTô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97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5A6BD-6988-41EA-B4FF-051F11E10CDA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E0651-A645-43B9-8A77-84BB02EAD6D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CYùWu</a:t>
            </a:r>
            <a:r>
              <a:rPr lang="en-IN" dirty="0"/>
              <a:t> </a:t>
            </a:r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úSNúW</a:t>
            </a:r>
            <a:endParaRPr lang="en-IN" dirty="0"/>
          </a:p>
          <a:p>
            <a:r>
              <a:rPr lang="en-IN" dirty="0" err="1"/>
              <a:t>YÚYôo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úYLúU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42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5A6BD-6988-41EA-B4FF-051F11E10CDA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8C405-DB2C-42B2-885C-5D5377ED6D3C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úT£Óm</a:t>
            </a:r>
            <a:r>
              <a:rPr lang="en-IN" dirty="0"/>
              <a:t> </a:t>
            </a:r>
            <a:r>
              <a:rPr lang="en-IN" dirty="0" err="1"/>
              <a:t>Yôn</a:t>
            </a:r>
            <a:r>
              <a:rPr lang="en-IN" dirty="0"/>
              <a:t> </a:t>
            </a:r>
            <a:r>
              <a:rPr lang="en-IN" dirty="0" err="1"/>
              <a:t>UÕWUôúU</a:t>
            </a:r>
            <a:endParaRPr lang="en-IN" dirty="0"/>
          </a:p>
          <a:p>
            <a:r>
              <a:rPr lang="en-IN" dirty="0" err="1"/>
              <a:t>YôojûRLs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ùTô¯k§ÓúU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2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5A6BD-6988-41EA-B4FF-051F11E10CDA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DD3B3-3040-49D4-84B5-EFB5D5A10B31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GuTÕ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JÚ </a:t>
            </a:r>
            <a:r>
              <a:rPr lang="en-IN" dirty="0" err="1"/>
              <a:t>ùTVúW</a:t>
            </a:r>
            <a:endParaRPr lang="en-IN" dirty="0"/>
          </a:p>
          <a:p>
            <a:r>
              <a:rPr lang="en-IN" dirty="0" err="1"/>
              <a:t>YôojûRL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Õ§ </a:t>
            </a:r>
            <a:r>
              <a:rPr lang="en-IN" dirty="0" err="1"/>
              <a:t>Nôt±PúY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22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5A6BD-6988-41EA-B4FF-051F11E10CDA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E12B7-B7A8-4B42-9173-E9ED26EDB86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CYùWu</a:t>
            </a:r>
            <a:r>
              <a:rPr lang="en-IN" dirty="0"/>
              <a:t> </a:t>
            </a:r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úSNúW</a:t>
            </a:r>
            <a:endParaRPr lang="en-IN" dirty="0"/>
          </a:p>
          <a:p>
            <a:r>
              <a:rPr lang="en-IN" dirty="0" err="1"/>
              <a:t>YÚYôo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úYLúU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50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015B0-1880-4585-98DC-854AAA6CEC06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ùYiûUÙm</a:t>
            </a:r>
            <a:r>
              <a:rPr lang="en-IN" dirty="0"/>
              <a:t> £</a:t>
            </a:r>
            <a:r>
              <a:rPr lang="en-IN" dirty="0" err="1"/>
              <a:t>Yl×Uô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LiûQd</a:t>
            </a:r>
            <a:r>
              <a:rPr lang="en-IN" dirty="0"/>
              <a:t> </a:t>
            </a:r>
            <a:r>
              <a:rPr lang="en-IN" dirty="0" err="1"/>
              <a:t>LYok§ÓTYo</a:t>
            </a:r>
            <a:r>
              <a:rPr lang="en-IN" dirty="0"/>
              <a:t> </a:t>
            </a:r>
            <a:r>
              <a:rPr lang="en-IN" dirty="0" err="1"/>
              <a:t>AYúW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5A6BD-6988-41EA-B4FF-051F11E10CDA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2B5D6-BE5C-46EF-BFED-1A7A98B7E4C4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Õs°d</a:t>
            </a:r>
            <a:r>
              <a:rPr lang="en-IN" dirty="0"/>
              <a:t> </a:t>
            </a:r>
            <a:r>
              <a:rPr lang="en-IN" dirty="0" err="1"/>
              <a:t>Ï§jÕ</a:t>
            </a:r>
            <a:r>
              <a:rPr lang="en-IN" dirty="0"/>
              <a:t> </a:t>
            </a:r>
            <a:r>
              <a:rPr lang="en-IN" dirty="0" err="1"/>
              <a:t>UûX</a:t>
            </a:r>
            <a:r>
              <a:rPr lang="en-IN" dirty="0"/>
              <a:t> úUh¥²úX</a:t>
            </a:r>
          </a:p>
          <a:p>
            <a:r>
              <a:rPr lang="en-IN" dirty="0" err="1"/>
              <a:t>Yk§Óm</a:t>
            </a:r>
            <a:r>
              <a:rPr lang="en-IN" dirty="0"/>
              <a:t> </a:t>
            </a:r>
            <a:r>
              <a:rPr lang="en-IN" dirty="0" err="1"/>
              <a:t>úSN¬u</a:t>
            </a:r>
            <a:r>
              <a:rPr lang="en-IN" dirty="0"/>
              <a:t> ùRô²VÕúY</a:t>
            </a:r>
          </a:p>
        </p:txBody>
      </p:sp>
    </p:spTree>
    <p:extLst>
      <p:ext uri="{BB962C8B-B14F-4D97-AF65-F5344CB8AC3E}">
        <p14:creationId xmlns:p14="http://schemas.microsoft.com/office/powerpoint/2010/main" val="44327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5A6BD-6988-41EA-B4FF-051F11E10CDA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E3B43-0B2E-4DF8-A5D1-C7501081755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BWYôW</a:t>
            </a:r>
            <a:r>
              <a:rPr lang="en-IN" dirty="0"/>
              <a:t> </a:t>
            </a:r>
            <a:r>
              <a:rPr lang="en-IN" dirty="0" err="1"/>
              <a:t>NlRm</a:t>
            </a:r>
            <a:r>
              <a:rPr lang="en-IN" dirty="0"/>
              <a:t> </a:t>
            </a:r>
            <a:r>
              <a:rPr lang="en-IN" dirty="0" err="1"/>
              <a:t>ØZe¡d</a:t>
            </a:r>
            <a:r>
              <a:rPr lang="en-IN" dirty="0"/>
              <a:t> </a:t>
            </a:r>
            <a:r>
              <a:rPr lang="en-IN" dirty="0" err="1"/>
              <a:t>ùLôiúP</a:t>
            </a:r>
            <a:endParaRPr lang="en-IN" dirty="0"/>
          </a:p>
          <a:p>
            <a:r>
              <a:rPr lang="en-IN" dirty="0" err="1"/>
              <a:t>úULj§p</a:t>
            </a:r>
            <a:r>
              <a:rPr lang="en-IN" dirty="0"/>
              <a:t> </a:t>
            </a:r>
            <a:r>
              <a:rPr lang="en-IN" dirty="0" err="1"/>
              <a:t>ú_ô§Vôn</a:t>
            </a:r>
            <a:r>
              <a:rPr lang="en-IN" dirty="0"/>
              <a:t> </a:t>
            </a:r>
            <a:r>
              <a:rPr lang="en-IN" dirty="0" err="1"/>
              <a:t>úRôußYôúW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70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5A6BD-6988-41EA-B4FF-051F11E10CDA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67834-A017-4EA5-A152-E2725ADF4C8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CYùWu</a:t>
            </a:r>
            <a:r>
              <a:rPr lang="en-IN" dirty="0"/>
              <a:t> </a:t>
            </a:r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úSNúW</a:t>
            </a:r>
            <a:endParaRPr lang="en-IN" dirty="0"/>
          </a:p>
          <a:p>
            <a:r>
              <a:rPr lang="en-IN" dirty="0" err="1"/>
              <a:t>YÚYôo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úYLúU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60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8B8EC-2454-4AC6-9EF9-294B3FDEB91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nl-NL" dirty="0"/>
              <a:t>T§]ô«WeL°p £\kRYúW</a:t>
            </a:r>
          </a:p>
          <a:p>
            <a:r>
              <a:rPr lang="es-ES" dirty="0" err="1"/>
              <a:t>A§NVUô</a:t>
            </a:r>
            <a:r>
              <a:rPr lang="es-ES" dirty="0"/>
              <a:t>]Yo </a:t>
            </a:r>
            <a:r>
              <a:rPr lang="es-ES" dirty="0" err="1"/>
              <a:t>AYo</a:t>
            </a:r>
            <a:r>
              <a:rPr lang="es-ES" dirty="0"/>
              <a:t> </a:t>
            </a:r>
            <a:r>
              <a:rPr lang="es-ES" dirty="0" err="1"/>
              <a:t>ùTVúW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A25F8-53D1-40CE-BF33-022CAD3EA01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CYùWu</a:t>
            </a:r>
            <a:r>
              <a:rPr lang="en-IN" dirty="0"/>
              <a:t> </a:t>
            </a:r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úSNúW</a:t>
            </a:r>
            <a:endParaRPr lang="en-IN" dirty="0"/>
          </a:p>
          <a:p>
            <a:r>
              <a:rPr lang="en-IN" dirty="0" err="1"/>
              <a:t>YÚYôo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úYLúU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1EF50-B940-48C3-AC2E-A387FF65BD87}"/>
              </a:ext>
            </a:extLst>
          </p:cNvPr>
          <p:cNvSpPr txBox="1"/>
          <p:nvPr/>
        </p:nvSpPr>
        <p:spPr>
          <a:xfrm>
            <a:off x="0" y="53894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RûX</a:t>
            </a:r>
            <a:r>
              <a:rPr lang="en-IN" dirty="0"/>
              <a:t> </a:t>
            </a:r>
            <a:r>
              <a:rPr lang="en-IN" dirty="0" err="1"/>
              <a:t>ØÝYÕm</a:t>
            </a:r>
            <a:r>
              <a:rPr lang="en-IN" dirty="0"/>
              <a:t> </a:t>
            </a:r>
            <a:r>
              <a:rPr lang="en-IN" dirty="0" err="1"/>
              <a:t>ùTôuUVUôúU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RûXU«o</a:t>
            </a:r>
            <a:r>
              <a:rPr lang="en-IN" dirty="0"/>
              <a:t> ÑÚs ÑÚ[</a:t>
            </a:r>
            <a:r>
              <a:rPr lang="en-IN" dirty="0" err="1"/>
              <a:t>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70047-3D9E-454A-8FEB-4EA2727DEDB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LôLj§u</a:t>
            </a:r>
            <a:r>
              <a:rPr lang="en-IN" dirty="0"/>
              <a:t> ¨\m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Ø¥VôúU</a:t>
            </a:r>
            <a:endParaRPr lang="en-IN" dirty="0"/>
          </a:p>
          <a:p>
            <a:r>
              <a:rPr lang="en-IN" dirty="0" err="1"/>
              <a:t>úXôLj§u</a:t>
            </a:r>
            <a:r>
              <a:rPr lang="en-IN" dirty="0"/>
              <a:t> J°®[</a:t>
            </a:r>
            <a:r>
              <a:rPr lang="en-IN" dirty="0" err="1"/>
              <a:t>dLYWôúU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44A92-C539-4600-9D2B-5ED7437645D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CYùWu</a:t>
            </a:r>
            <a:r>
              <a:rPr lang="en-IN" dirty="0"/>
              <a:t> </a:t>
            </a:r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úSNúW</a:t>
            </a:r>
            <a:endParaRPr lang="en-IN" dirty="0"/>
          </a:p>
          <a:p>
            <a:r>
              <a:rPr lang="en-IN" dirty="0" err="1"/>
              <a:t>YÚYôo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úYLúU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254D4-0BE2-4578-A909-1A362A4BC3F1}"/>
              </a:ext>
            </a:extLst>
          </p:cNvPr>
          <p:cNvSpPr txBox="1"/>
          <p:nvPr/>
        </p:nvSpPr>
        <p:spPr>
          <a:xfrm>
            <a:off x="0" y="54103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AYo LiLs Li½o ¨û\kRûYLs</a:t>
            </a:r>
          </a:p>
          <a:p>
            <a:r>
              <a:rPr lang="en-IN" dirty="0" err="1"/>
              <a:t>LYÚm</a:t>
            </a:r>
            <a:r>
              <a:rPr lang="en-IN" dirty="0"/>
              <a:t> ×\</a:t>
            </a:r>
            <a:r>
              <a:rPr lang="en-IN" dirty="0" err="1"/>
              <a:t>ôdLiLs</a:t>
            </a:r>
            <a:r>
              <a:rPr lang="en-IN" dirty="0"/>
              <a:t> </a:t>
            </a:r>
            <a:r>
              <a:rPr lang="en-IN" dirty="0" err="1"/>
              <a:t>úTôu</a:t>
            </a:r>
            <a:r>
              <a:rPr lang="en-IN" dirty="0"/>
              <a:t>\</a:t>
            </a:r>
            <a:r>
              <a:rPr lang="en-IN" dirty="0" err="1"/>
              <a:t>ûYLs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8FC7B-6E22-4BA7-8A7C-1094CCB824F7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LÝYlThPûYLs</a:t>
            </a:r>
            <a:endParaRPr lang="en-IN" dirty="0"/>
          </a:p>
          <a:p>
            <a:r>
              <a:rPr lang="en-IN" dirty="0" err="1"/>
              <a:t>úSoj§Vôn</a:t>
            </a:r>
            <a:r>
              <a:rPr lang="en-IN" dirty="0"/>
              <a:t> </a:t>
            </a:r>
            <a:r>
              <a:rPr lang="en-IN" dirty="0" err="1"/>
              <a:t>T§dLlThPûYLs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257</Words>
  <Application>Microsoft Office PowerPoint</Application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2020-11-15T05:53:37Z</dcterms:modified>
</cp:coreProperties>
</file>