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388" r:id="rId17"/>
    <p:sldId id="404" r:id="rId18"/>
    <p:sldId id="4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3A425-1E23-40A3-8E40-7766FE48F93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TôYf</a:t>
            </a:r>
            <a:r>
              <a:rPr lang="en-IN" dirty="0"/>
              <a:t> úNt±²úX </a:t>
            </a:r>
            <a:r>
              <a:rPr lang="en-IN" dirty="0" err="1"/>
              <a:t>YôrkúRu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NôTj§úX</a:t>
            </a:r>
            <a:r>
              <a:rPr lang="en-IN" dirty="0"/>
              <a:t> </a:t>
            </a:r>
            <a:r>
              <a:rPr lang="en-IN" dirty="0" err="1"/>
              <a:t>UôiúPu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81964-80C7-4EA5-A0B3-FE64A215F82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Uu²jÕ </a:t>
            </a:r>
            <a:r>
              <a:rPr lang="es-ES" dirty="0" err="1"/>
              <a:t>Gußm</a:t>
            </a:r>
            <a:r>
              <a:rPr lang="es-ES" dirty="0"/>
              <a:t> U\</a:t>
            </a:r>
            <a:r>
              <a:rPr lang="es-ES" dirty="0" err="1"/>
              <a:t>kÕ</a:t>
            </a:r>
            <a:r>
              <a:rPr lang="es-ES" dirty="0"/>
              <a:t> ®</a:t>
            </a:r>
            <a:r>
              <a:rPr lang="es-ES" dirty="0" err="1"/>
              <a:t>hPôúW</a:t>
            </a:r>
            <a:endParaRPr lang="es-ES" dirty="0"/>
          </a:p>
          <a:p>
            <a:r>
              <a:rPr lang="en-IN" dirty="0" err="1"/>
              <a:t>Uô</a:t>
            </a:r>
            <a:r>
              <a:rPr lang="en-IN" dirty="0"/>
              <a:t> </a:t>
            </a:r>
            <a:r>
              <a:rPr lang="en-IN" dirty="0" err="1"/>
              <a:t>TWUô</a:t>
            </a:r>
            <a:r>
              <a:rPr lang="en-IN" dirty="0"/>
              <a:t>]</a:t>
            </a:r>
            <a:r>
              <a:rPr lang="en-IN" dirty="0" err="1"/>
              <a:t>kRm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794E7-79FF-4324-BE2E-343CEBC01FC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CWjRômTWm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£</a:t>
            </a:r>
            <a:r>
              <a:rPr lang="en-IN" dirty="0" err="1"/>
              <a:t>YlTô</a:t>
            </a:r>
            <a:r>
              <a:rPr lang="en-IN" dirty="0"/>
              <a:t>]</a:t>
            </a:r>
          </a:p>
          <a:p>
            <a:r>
              <a:rPr lang="en-IN" dirty="0"/>
              <a:t>CRV </a:t>
            </a:r>
            <a:r>
              <a:rPr lang="en-IN" dirty="0" err="1"/>
              <a:t>TôYeLû</a:t>
            </a:r>
            <a:r>
              <a:rPr lang="en-IN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5D90B-5350-48F5-A475-307132DE16A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TgûNÙm</a:t>
            </a:r>
            <a:r>
              <a:rPr lang="en-IN" dirty="0"/>
              <a:t> </a:t>
            </a:r>
            <a:r>
              <a:rPr lang="en-IN" dirty="0" err="1"/>
              <a:t>úTôXúY</a:t>
            </a:r>
            <a:r>
              <a:rPr lang="en-IN" dirty="0"/>
              <a:t> </a:t>
            </a:r>
            <a:r>
              <a:rPr lang="en-IN" dirty="0" err="1"/>
              <a:t>ùYiûUÙUôd</a:t>
            </a:r>
            <a:r>
              <a:rPr lang="en-IN" dirty="0"/>
              <a:t>¡</a:t>
            </a:r>
          </a:p>
          <a:p>
            <a:r>
              <a:rPr lang="en-IN" dirty="0" err="1"/>
              <a:t>RgNm</a:t>
            </a:r>
            <a:r>
              <a:rPr lang="en-IN" dirty="0"/>
              <a:t> G]</a:t>
            </a:r>
            <a:r>
              <a:rPr lang="en-IN" dirty="0" err="1"/>
              <a:t>d¸kRôo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D69B2-49A9-4FD1-82EC-B9A7E06370B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úUtÏ</a:t>
            </a:r>
            <a:r>
              <a:rPr lang="en-IN" dirty="0"/>
              <a:t> §</a:t>
            </a:r>
            <a:r>
              <a:rPr lang="en-IN" dirty="0" err="1"/>
              <a:t>ûNdÏm</a:t>
            </a:r>
            <a:r>
              <a:rPr lang="en-IN" dirty="0"/>
              <a:t> ¡</a:t>
            </a:r>
            <a:r>
              <a:rPr lang="en-IN" dirty="0" err="1"/>
              <a:t>ZdÏdÏm</a:t>
            </a:r>
            <a:endParaRPr lang="en-IN" dirty="0"/>
          </a:p>
          <a:p>
            <a:r>
              <a:rPr lang="en-IN" dirty="0" err="1"/>
              <a:t>Uô</a:t>
            </a:r>
            <a:r>
              <a:rPr lang="en-IN" dirty="0"/>
              <a:t> </a:t>
            </a:r>
            <a:r>
              <a:rPr lang="en-IN" dirty="0" err="1"/>
              <a:t>Gi¦Xô</a:t>
            </a:r>
            <a:r>
              <a:rPr lang="en-IN" dirty="0"/>
              <a:t> </a:t>
            </a:r>
            <a:r>
              <a:rPr lang="en-IN" dirty="0" err="1"/>
              <a:t>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E7632-FBDE-4629-BCFC-CDC94D8722C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TôYeLs</a:t>
            </a:r>
            <a:r>
              <a:rPr lang="en-IN" dirty="0"/>
              <a:t> </a:t>
            </a:r>
            <a:r>
              <a:rPr lang="en-IN" dirty="0" err="1"/>
              <a:t>AjRû</a:t>
            </a:r>
            <a:r>
              <a:rPr lang="en-IN" dirty="0"/>
              <a:t>] </a:t>
            </a:r>
            <a:r>
              <a:rPr lang="en-IN" dirty="0" err="1"/>
              <a:t>çWm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®</a:t>
            </a:r>
            <a:r>
              <a:rPr lang="en-IN" dirty="0" err="1"/>
              <a:t>Xd</a:t>
            </a:r>
            <a:r>
              <a:rPr lang="en-IN" dirty="0"/>
              <a:t>¡]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4C00D-6BF9-473A-8D89-9C8B0E884AB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_</a:t>
            </a:r>
            <a:r>
              <a:rPr lang="en-IN" dirty="0" err="1"/>
              <a:t>Xj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Sp</a:t>
            </a:r>
            <a:r>
              <a:rPr lang="en-IN" dirty="0"/>
              <a:t> B®«]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UßT¥Ùm</a:t>
            </a:r>
            <a:r>
              <a:rPr lang="en-IN" dirty="0"/>
              <a:t> ©\</a:t>
            </a:r>
            <a:r>
              <a:rPr lang="en-IN" dirty="0" err="1"/>
              <a:t>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5A6DCF-279D-4D51-868E-7AB49B3D049B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4D212-5932-4D57-B7C1-4652CD6036C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úRY²u </a:t>
            </a:r>
            <a:r>
              <a:rPr lang="en-IN" dirty="0" err="1"/>
              <a:t>CWôwVm</a:t>
            </a:r>
            <a:r>
              <a:rPr lang="en-IN" dirty="0"/>
              <a:t> </a:t>
            </a:r>
            <a:r>
              <a:rPr lang="en-IN" dirty="0" err="1"/>
              <a:t>úNoYRtLôL</a:t>
            </a:r>
            <a:endParaRPr lang="en-IN" dirty="0"/>
          </a:p>
          <a:p>
            <a:r>
              <a:rPr lang="en-IN" dirty="0" err="1"/>
              <a:t>úR¥dùLôiúPu</a:t>
            </a:r>
            <a:r>
              <a:rPr lang="en-IN" dirty="0"/>
              <a:t> </a:t>
            </a:r>
            <a:r>
              <a:rPr lang="en-IN" dirty="0" err="1"/>
              <a:t>TôdVm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972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5A6DCF-279D-4D51-868E-7AB49B3D049B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39794-FB4B-4FFB-8CFC-6C3030EA69B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AeúLÙm</a:t>
            </a:r>
            <a:r>
              <a:rPr lang="en-IN" dirty="0"/>
              <a:t> º</a:t>
            </a:r>
            <a:r>
              <a:rPr lang="en-IN" dirty="0" err="1"/>
              <a:t>úVôu</a:t>
            </a:r>
            <a:r>
              <a:rPr lang="en-IN" dirty="0"/>
              <a:t> </a:t>
            </a:r>
            <a:r>
              <a:rPr lang="en-IN" dirty="0" err="1"/>
              <a:t>UûX</a:t>
            </a:r>
            <a:r>
              <a:rPr lang="en-IN" dirty="0"/>
              <a:t> </a:t>
            </a:r>
            <a:r>
              <a:rPr lang="en-IN" dirty="0" err="1"/>
              <a:t>ÁúR</a:t>
            </a:r>
            <a:endParaRPr lang="en-IN" dirty="0"/>
          </a:p>
          <a:p>
            <a:r>
              <a:rPr lang="en-IN" dirty="0"/>
              <a:t>B]</a:t>
            </a:r>
            <a:r>
              <a:rPr lang="en-IN" dirty="0" err="1"/>
              <a:t>kRd</a:t>
            </a:r>
            <a:r>
              <a:rPr lang="en-IN" dirty="0"/>
              <a:t> ¸</a:t>
            </a:r>
            <a:r>
              <a:rPr lang="en-IN" dirty="0" err="1"/>
              <a:t>ReLú</a:t>
            </a:r>
            <a:r>
              <a:rPr lang="en-IN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336911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5A6DCF-279D-4D51-868E-7AB49B3D049B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2B2EC-4494-422A-9799-5DFF4A65BFDD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B«Wm</a:t>
            </a:r>
            <a:r>
              <a:rPr lang="en-IN" dirty="0"/>
              <a:t> </a:t>
            </a:r>
            <a:r>
              <a:rPr lang="en-IN" dirty="0" err="1"/>
              <a:t>B«Wm</a:t>
            </a:r>
            <a:r>
              <a:rPr lang="en-IN" dirty="0"/>
              <a:t> </a:t>
            </a:r>
            <a:r>
              <a:rPr lang="en-IN" dirty="0" err="1"/>
              <a:t>çRoLs</a:t>
            </a:r>
            <a:r>
              <a:rPr lang="en-IN" dirty="0"/>
              <a:t> </a:t>
            </a:r>
            <a:r>
              <a:rPr lang="en-IN" dirty="0" err="1"/>
              <a:t>ãZ</a:t>
            </a:r>
            <a:endParaRPr lang="en-IN" dirty="0"/>
          </a:p>
          <a:p>
            <a:r>
              <a:rPr lang="en-IN" dirty="0" err="1"/>
              <a:t>AuTûWl</a:t>
            </a:r>
            <a:r>
              <a:rPr lang="en-IN" dirty="0"/>
              <a:t> </a:t>
            </a:r>
            <a:r>
              <a:rPr lang="en-IN" dirty="0" err="1"/>
              <a:t>Tô¥ÓúYu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81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F4415-B7AC-4DD5-BCCF-B89A522AF35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Gi¦XPeLô</a:t>
            </a:r>
            <a:r>
              <a:rPr lang="en-IN" dirty="0"/>
              <a:t> </a:t>
            </a:r>
            <a:r>
              <a:rPr lang="en-IN" dirty="0" err="1"/>
              <a:t>TôYeLs</a:t>
            </a:r>
            <a:r>
              <a:rPr lang="en-IN" dirty="0"/>
              <a:t> </a:t>
            </a:r>
            <a:r>
              <a:rPr lang="en-IN" dirty="0" err="1"/>
              <a:t>úTôd</a:t>
            </a:r>
            <a:r>
              <a:rPr lang="en-IN" dirty="0"/>
              <a:t>¡</a:t>
            </a:r>
          </a:p>
          <a:p>
            <a:r>
              <a:rPr lang="en-IN" dirty="0" err="1"/>
              <a:t>HùNuû</a:t>
            </a:r>
            <a:r>
              <a:rPr lang="en-IN" dirty="0"/>
              <a:t>] </a:t>
            </a:r>
            <a:r>
              <a:rPr lang="en-IN" dirty="0" err="1"/>
              <a:t>ÁhPôúW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5549C-2F01-4143-9D7C-3A727CFF8B5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Sô®úX</a:t>
            </a:r>
            <a:r>
              <a:rPr lang="en-IN" dirty="0"/>
              <a:t> ×</a:t>
            </a:r>
            <a:r>
              <a:rPr lang="en-IN" dirty="0" err="1"/>
              <a:t>ÕlTôhÓLs</a:t>
            </a:r>
            <a:endParaRPr lang="en-IN" dirty="0"/>
          </a:p>
          <a:p>
            <a:r>
              <a:rPr lang="pl-PL" dirty="0"/>
              <a:t>Guù\ußm L® Re¡Óm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292BB-4476-42FC-816C-86BFC63C7E2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</a:t>
            </a:r>
            <a:r>
              <a:rPr lang="en-IN" dirty="0"/>
              <a:t> </a:t>
            </a:r>
            <a:r>
              <a:rPr lang="en-IN" dirty="0" err="1"/>
              <a:t>NkúRô`m</a:t>
            </a:r>
            <a:r>
              <a:rPr lang="en-IN" dirty="0"/>
              <a:t> </a:t>
            </a:r>
            <a:r>
              <a:rPr lang="en-IN" dirty="0" err="1"/>
              <a:t>Uß</a:t>
            </a:r>
            <a:r>
              <a:rPr lang="en-IN" dirty="0"/>
              <a:t> ©\</a:t>
            </a:r>
            <a:r>
              <a:rPr lang="en-IN" dirty="0" err="1"/>
              <a:t>lÀkÕ</a:t>
            </a:r>
            <a:endParaRPr lang="en-IN" dirty="0"/>
          </a:p>
          <a:p>
            <a:r>
              <a:rPr lang="en-IN" dirty="0"/>
              <a:t>U] CÚs ¿d¡]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DF083-7A0C-4A33-BE78-4D9BB5BAB452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BjU</a:t>
            </a:r>
            <a:r>
              <a:rPr lang="en-IN" dirty="0"/>
              <a:t> </a:t>
            </a:r>
            <a:r>
              <a:rPr lang="en-IN" dirty="0" err="1"/>
              <a:t>ÁhûT</a:t>
            </a:r>
            <a:r>
              <a:rPr lang="en-IN" dirty="0"/>
              <a:t> </a:t>
            </a:r>
            <a:r>
              <a:rPr lang="en-IN" dirty="0" err="1"/>
              <a:t>AÚûUVôn</a:t>
            </a:r>
            <a:endParaRPr lang="en-IN" dirty="0"/>
          </a:p>
          <a:p>
            <a:r>
              <a:rPr lang="en-IN" dirty="0" err="1"/>
              <a:t>CúVNôiPYo</a:t>
            </a:r>
            <a:r>
              <a:rPr lang="en-IN" dirty="0"/>
              <a:t> Gi¦]</a:t>
            </a:r>
            <a:r>
              <a:rPr lang="en-IN" dirty="0" err="1"/>
              <a:t>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9A84A-448B-4515-8F01-C3B207FDEFD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ùNôkR</a:t>
            </a:r>
            <a:r>
              <a:rPr lang="en-IN" dirty="0"/>
              <a:t> Rm ËY]</a:t>
            </a:r>
            <a:r>
              <a:rPr lang="en-IN" dirty="0" err="1"/>
              <a:t>ôm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G]</a:t>
            </a:r>
            <a:r>
              <a:rPr lang="en-IN" dirty="0" err="1"/>
              <a:t>dLôn</a:t>
            </a:r>
            <a:endParaRPr lang="en-IN" dirty="0"/>
          </a:p>
          <a:p>
            <a:r>
              <a:rPr lang="en-IN" dirty="0"/>
              <a:t>£k§ </a:t>
            </a:r>
            <a:r>
              <a:rPr lang="en-IN" dirty="0" err="1"/>
              <a:t>CWh£jRôúW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18901-9533-4800-80BF-A48A1CB9F26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LôoúULm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Gu </a:t>
            </a:r>
            <a:r>
              <a:rPr lang="en-IN" dirty="0" err="1"/>
              <a:t>TôYeLs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ALt</a:t>
            </a:r>
            <a:r>
              <a:rPr lang="en-IN" dirty="0"/>
              <a:t>±]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B57A7-29CE-4BD1-8B82-F3C55949EA8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êr¡úV</a:t>
            </a:r>
            <a:r>
              <a:rPr lang="en-IN" dirty="0"/>
              <a:t> </a:t>
            </a:r>
            <a:r>
              <a:rPr lang="en-IN" dirty="0" err="1"/>
              <a:t>RsÞm</a:t>
            </a:r>
            <a:r>
              <a:rPr lang="en-IN" dirty="0"/>
              <a:t> </a:t>
            </a:r>
            <a:r>
              <a:rPr lang="en-IN" dirty="0" err="1"/>
              <a:t>NØj§Wm</a:t>
            </a:r>
            <a:r>
              <a:rPr lang="en-IN" dirty="0"/>
              <a:t> </a:t>
            </a:r>
            <a:r>
              <a:rPr lang="en-IN" dirty="0" err="1"/>
              <a:t>BZm</a:t>
            </a:r>
            <a:endParaRPr lang="en-IN" dirty="0"/>
          </a:p>
          <a:p>
            <a:r>
              <a:rPr lang="en-IN" dirty="0" err="1"/>
              <a:t>çd</a:t>
            </a:r>
            <a:r>
              <a:rPr lang="en-IN" dirty="0"/>
              <a:t>¡ </a:t>
            </a:r>
            <a:r>
              <a:rPr lang="en-IN" dirty="0" err="1"/>
              <a:t>G±kRôúW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4D37F-2901-4B8F-B9A4-B87E1039739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Gu</a:t>
            </a:r>
            <a:r>
              <a:rPr lang="es-ES" dirty="0"/>
              <a:t> </a:t>
            </a:r>
            <a:r>
              <a:rPr lang="es-ES" dirty="0" err="1"/>
              <a:t>ù_uU</a:t>
            </a:r>
            <a:r>
              <a:rPr lang="es-ES" dirty="0"/>
              <a:t> LÚU </a:t>
            </a:r>
            <a:r>
              <a:rPr lang="es-ES" dirty="0" err="1"/>
              <a:t>TôYeLs</a:t>
            </a:r>
            <a:endParaRPr lang="es-ES" dirty="0"/>
          </a:p>
          <a:p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ùRôûXjRôúW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</TotalTime>
  <Words>193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64</cp:revision>
  <dcterms:created xsi:type="dcterms:W3CDTF">2019-11-02T16:27:41Z</dcterms:created>
  <dcterms:modified xsi:type="dcterms:W3CDTF">2020-11-10T06:19:30Z</dcterms:modified>
</cp:coreProperties>
</file>