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2A0D9-69BA-4B90-A341-54D2FEAE6AB5}"/>
              </a:ext>
            </a:extLst>
          </p:cNvPr>
          <p:cNvSpPr txBox="1"/>
          <p:nvPr/>
        </p:nvSpPr>
        <p:spPr>
          <a:xfrm>
            <a:off x="0" y="53938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AûPk§ÓúYu</a:t>
            </a:r>
            <a:endParaRPr lang="en-IN" dirty="0"/>
          </a:p>
          <a:p>
            <a:r>
              <a:rPr lang="en-IN" dirty="0" err="1"/>
              <a:t>UßìTUôúYu</a:t>
            </a:r>
            <a:r>
              <a:rPr lang="en-IN" dirty="0"/>
              <a:t> U]</a:t>
            </a:r>
            <a:r>
              <a:rPr lang="en-IN" dirty="0" err="1"/>
              <a:t>U§úX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83C3E-3AB8-4FED-A123-0786028039F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YôdÏLú</a:t>
            </a:r>
            <a:r>
              <a:rPr lang="en-IN" dirty="0"/>
              <a:t>[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_]</a:t>
            </a:r>
            <a:r>
              <a:rPr lang="en-IN" dirty="0" err="1"/>
              <a:t>úU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ùTXlTÓjÕm</a:t>
            </a:r>
            <a:r>
              <a:rPr lang="en-IN" dirty="0"/>
              <a:t> - Rm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E212C-461B-4395-A4E3-BF0A67DA58A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qV</a:t>
            </a:r>
            <a:r>
              <a:rPr lang="en-IN" dirty="0"/>
              <a:t> </a:t>
            </a:r>
            <a:r>
              <a:rPr lang="en-IN" dirty="0" err="1"/>
              <a:t>ÏQeLs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ù_©</a:t>
            </a:r>
            <a:r>
              <a:rPr lang="en-IN" dirty="0" err="1"/>
              <a:t>júRu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YôrdûL«u</a:t>
            </a:r>
            <a:r>
              <a:rPr lang="en-IN" dirty="0"/>
              <a:t> </a:t>
            </a:r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AÕúY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8E691-19A6-4340-834A-650E0F1E7C2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úNûY«úX</a:t>
            </a:r>
            <a:r>
              <a:rPr lang="en-IN" dirty="0"/>
              <a:t> </a:t>
            </a:r>
            <a:r>
              <a:rPr lang="en-IN" dirty="0" err="1"/>
              <a:t>TôÓ</a:t>
            </a:r>
            <a:r>
              <a:rPr lang="en-IN" dirty="0"/>
              <a:t> </a:t>
            </a:r>
            <a:r>
              <a:rPr lang="en-IN" dirty="0" err="1"/>
              <a:t>N¡j§PúY</a:t>
            </a:r>
            <a:endParaRPr lang="en-IN" dirty="0"/>
          </a:p>
          <a:p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ùTôßûU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- Rm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A7582-F9FD-4F01-A3C0-86A360D8F00E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BjUô</a:t>
            </a:r>
            <a:r>
              <a:rPr lang="en-IN" dirty="0"/>
              <a:t> </a:t>
            </a:r>
            <a:r>
              <a:rPr lang="en-IN" dirty="0" err="1"/>
              <a:t>úRLm</a:t>
            </a:r>
            <a:r>
              <a:rPr lang="en-IN" dirty="0"/>
              <a:t> </a:t>
            </a:r>
            <a:r>
              <a:rPr lang="en-IN" dirty="0" err="1"/>
              <a:t>ØÝYÕm</a:t>
            </a:r>
            <a:endParaRPr lang="en-IN" dirty="0"/>
          </a:p>
          <a:p>
            <a:r>
              <a:rPr lang="en-IN" dirty="0" err="1"/>
              <a:t>AuTo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ùNôkRUôúU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E495-B6F2-456D-B303-0D055374E5E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éWQm</a:t>
            </a:r>
            <a:r>
              <a:rPr lang="en-IN" dirty="0"/>
              <a:t> </a:t>
            </a:r>
            <a:r>
              <a:rPr lang="en-IN" dirty="0" err="1"/>
              <a:t>AÚÞm</a:t>
            </a:r>
            <a:r>
              <a:rPr lang="en-IN" dirty="0"/>
              <a:t> </a:t>
            </a:r>
            <a:r>
              <a:rPr lang="en-IN" dirty="0" err="1"/>
              <a:t>BVjRlTÓjÕm</a:t>
            </a:r>
            <a:endParaRPr lang="en-IN" dirty="0"/>
          </a:p>
          <a:p>
            <a:r>
              <a:rPr lang="en-IN" dirty="0" err="1"/>
              <a:t>Tô¥l</a:t>
            </a:r>
            <a:r>
              <a:rPr lang="en-IN" dirty="0"/>
              <a:t> T\</a:t>
            </a:r>
            <a:r>
              <a:rPr lang="en-IN" dirty="0" err="1"/>
              <a:t>k§PúY</a:t>
            </a:r>
            <a:r>
              <a:rPr lang="en-IN" dirty="0"/>
              <a:t> - Rm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CDD86-08C9-4023-A829-E4DDC2CA24A6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U¡rk§PúY</a:t>
            </a:r>
            <a:r>
              <a:rPr lang="en-IN" dirty="0"/>
              <a:t> R¬£</a:t>
            </a:r>
            <a:r>
              <a:rPr lang="en-IN" dirty="0" err="1"/>
              <a:t>dLúY</a:t>
            </a:r>
            <a:r>
              <a:rPr lang="en-IN" dirty="0"/>
              <a:t> 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ØLúU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C8971-28E1-465E-AE98-9F15F9FC512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Vôn</a:t>
            </a:r>
            <a:endParaRPr lang="en-IN" dirty="0"/>
          </a:p>
          <a:p>
            <a:r>
              <a:rPr lang="en-IN" dirty="0" err="1"/>
              <a:t>EiûU</a:t>
            </a:r>
            <a:r>
              <a:rPr lang="en-IN" dirty="0"/>
              <a:t> U]</a:t>
            </a:r>
            <a:r>
              <a:rPr lang="en-IN" dirty="0" err="1"/>
              <a:t>ÕPu</a:t>
            </a:r>
            <a:r>
              <a:rPr lang="en-IN" dirty="0"/>
              <a:t> </a:t>
            </a:r>
            <a:r>
              <a:rPr lang="en-IN" dirty="0" err="1"/>
              <a:t>JlTûPjúRu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1CAC-03CB-44A1-867D-1ABBA73709A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ùLôiPÚÞm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®[</a:t>
            </a:r>
            <a:r>
              <a:rPr lang="en-IN" dirty="0" err="1"/>
              <a:t>eÏm</a:t>
            </a:r>
            <a:endParaRPr lang="en-IN" dirty="0"/>
          </a:p>
          <a:p>
            <a:r>
              <a:rPr lang="pt-BR" dirty="0"/>
              <a:t>úRt± E«ol©j§Óm - Rm B®«]ôp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75B4C-E9CA-43A7-A59B-162EBBABAF6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NôVp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NêLm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sû</a:t>
            </a:r>
            <a:r>
              <a:rPr lang="en-IN" dirty="0"/>
              <a:t>[Ls </a:t>
            </a:r>
            <a:r>
              <a:rPr lang="en-IN" dirty="0" err="1"/>
              <a:t>AûPÙm</a:t>
            </a:r>
            <a:r>
              <a:rPr lang="en-IN" dirty="0"/>
              <a:t> </a:t>
            </a:r>
            <a:r>
              <a:rPr lang="en-IN" dirty="0" err="1"/>
              <a:t>TôdVm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39B84-4A6A-4EB7-A9F1-82B8FCA337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YôgûN«úR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úNok§ÓúYu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Wl©ÓúU</a:t>
            </a:r>
            <a:r>
              <a:rPr lang="en-IN" dirty="0"/>
              <a:t> - Rm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622FF-55FA-4529-B400-4CC7B54D5CA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_</a:t>
            </a:r>
            <a:r>
              <a:rPr lang="en-IN" dirty="0" err="1"/>
              <a:t>XúU</a:t>
            </a:r>
            <a:r>
              <a:rPr lang="en-IN" dirty="0"/>
              <a:t> </a:t>
            </a:r>
            <a:r>
              <a:rPr lang="en-IN" dirty="0" err="1"/>
              <a:t>ùTôe</a:t>
            </a:r>
            <a:r>
              <a:rPr lang="en-IN" dirty="0"/>
              <a:t>¡ </a:t>
            </a:r>
            <a:r>
              <a:rPr lang="en-IN" dirty="0" err="1"/>
              <a:t>YÚúR</a:t>
            </a:r>
            <a:endParaRPr lang="en-IN" dirty="0"/>
          </a:p>
          <a:p>
            <a:r>
              <a:rPr lang="en-IN" dirty="0"/>
              <a:t>ËY </a:t>
            </a:r>
            <a:r>
              <a:rPr lang="en-IN" dirty="0" err="1"/>
              <a:t>FtßLs</a:t>
            </a:r>
            <a:r>
              <a:rPr lang="en-IN" dirty="0"/>
              <a:t> §\</a:t>
            </a:r>
            <a:r>
              <a:rPr lang="en-IN" dirty="0" err="1"/>
              <a:t>kR</a:t>
            </a:r>
            <a:r>
              <a:rPr lang="en-IN" dirty="0"/>
              <a:t>]</a:t>
            </a:r>
            <a:r>
              <a:rPr lang="en-IN" dirty="0" err="1"/>
              <a:t>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46BDF-D733-4322-9ED9-4AF5EF99CC5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Rm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júRu</a:t>
            </a:r>
            <a:r>
              <a:rPr lang="en-IN" dirty="0"/>
              <a:t> </a:t>
            </a:r>
            <a:r>
              <a:rPr lang="en-IN" dirty="0" err="1"/>
              <a:t>AeÏ</a:t>
            </a:r>
            <a:r>
              <a:rPr lang="en-IN" dirty="0"/>
              <a:t> Y¯ </a:t>
            </a:r>
            <a:r>
              <a:rPr lang="en-IN" dirty="0" err="1"/>
              <a:t>SPjÕm</a:t>
            </a:r>
            <a:endParaRPr lang="en-IN" dirty="0"/>
          </a:p>
          <a:p>
            <a:r>
              <a:rPr lang="en-IN" dirty="0" err="1"/>
              <a:t>RôLm</a:t>
            </a:r>
            <a:r>
              <a:rPr lang="en-IN" dirty="0"/>
              <a:t> ¾oj§ÓúYu Rm B®«]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8EF62-C25E-4E70-8C6C-81F65D5ADF9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 </a:t>
            </a:r>
            <a:r>
              <a:rPr lang="en-IN" dirty="0" err="1"/>
              <a:t>úTôÕm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\u</a:t>
            </a:r>
          </a:p>
          <a:p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BiPYo</a:t>
            </a:r>
            <a:r>
              <a:rPr lang="en-IN" dirty="0"/>
              <a:t> ùRô²Ùm </a:t>
            </a:r>
            <a:r>
              <a:rPr lang="en-IN" dirty="0" err="1"/>
              <a:t>úLhúPu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199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2020-11-10T07:22:53Z</dcterms:modified>
</cp:coreProperties>
</file>