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5833C-7067-498B-9B24-2FC33333396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AuûT</a:t>
            </a:r>
            <a:r>
              <a:rPr lang="en-IN" dirty="0"/>
              <a:t> </a:t>
            </a:r>
            <a:r>
              <a:rPr lang="en-IN" dirty="0" err="1"/>
              <a:t>RkR</a:t>
            </a:r>
            <a:r>
              <a:rPr lang="en-IN" dirty="0"/>
              <a:t> </a:t>
            </a:r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TôÓúYu</a:t>
            </a:r>
            <a:endParaRPr lang="en-IN" dirty="0"/>
          </a:p>
          <a:p>
            <a:r>
              <a:rPr lang="en-IN" dirty="0" err="1"/>
              <a:t>AÚû</a:t>
            </a:r>
            <a:r>
              <a:rPr lang="en-IN" dirty="0"/>
              <a:t>[ </a:t>
            </a:r>
            <a:r>
              <a:rPr lang="en-IN" dirty="0" err="1"/>
              <a:t>RkR</a:t>
            </a:r>
            <a:r>
              <a:rPr lang="en-IN" dirty="0"/>
              <a:t> </a:t>
            </a:r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TôÓúYu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4BBA4-73B7-4A74-A2C4-AFED0FD1808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CWdLm</a:t>
            </a:r>
            <a:r>
              <a:rPr lang="en-IN" dirty="0"/>
              <a:t> </a:t>
            </a:r>
            <a:r>
              <a:rPr lang="en-IN" dirty="0" err="1"/>
              <a:t>RkR</a:t>
            </a:r>
            <a:r>
              <a:rPr lang="en-IN" dirty="0"/>
              <a:t> </a:t>
            </a:r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TôÓúYu</a:t>
            </a:r>
            <a:endParaRPr lang="en-IN" dirty="0"/>
          </a:p>
          <a:p>
            <a:r>
              <a:rPr lang="en-IN" dirty="0"/>
              <a:t>Cu]p ¾ojR </a:t>
            </a:r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TôÓúYu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9229CC-E264-47E3-B80B-7017FB62057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J°ûV</a:t>
            </a:r>
            <a:r>
              <a:rPr lang="en-IN" dirty="0"/>
              <a:t> </a:t>
            </a:r>
            <a:r>
              <a:rPr lang="en-IN" dirty="0" err="1"/>
              <a:t>RkR</a:t>
            </a:r>
            <a:r>
              <a:rPr lang="en-IN" dirty="0"/>
              <a:t> </a:t>
            </a:r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TôÓúYu</a:t>
            </a:r>
            <a:endParaRPr lang="en-IN" dirty="0"/>
          </a:p>
          <a:p>
            <a:r>
              <a:rPr lang="en-IN" dirty="0" err="1"/>
              <a:t>CÚû</a:t>
            </a:r>
            <a:r>
              <a:rPr lang="en-IN" dirty="0"/>
              <a:t>[ </a:t>
            </a:r>
            <a:r>
              <a:rPr lang="en-IN" dirty="0" err="1"/>
              <a:t>úTôdÏm</a:t>
            </a:r>
            <a:r>
              <a:rPr lang="en-IN" dirty="0"/>
              <a:t> </a:t>
            </a:r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TôÓúYu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E7FDB-079D-4236-A7B3-5257EA66D4AE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LYûXLs</a:t>
            </a:r>
            <a:r>
              <a:rPr lang="en-IN" dirty="0"/>
              <a:t> ¾ojR </a:t>
            </a:r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TôÓúYu</a:t>
            </a:r>
            <a:endParaRPr lang="en-IN" dirty="0"/>
          </a:p>
          <a:p>
            <a:r>
              <a:rPr lang="en-IN" dirty="0"/>
              <a:t>Li½o </a:t>
            </a:r>
            <a:r>
              <a:rPr lang="en-IN" dirty="0" err="1"/>
              <a:t>ÕûPjR</a:t>
            </a:r>
            <a:r>
              <a:rPr lang="en-IN" dirty="0"/>
              <a:t> </a:t>
            </a:r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TôÓúYu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9D82E1-6C66-4FE3-A257-775A6E8ED8BF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Nj§Vm</a:t>
            </a:r>
            <a:r>
              <a:rPr lang="en-IN" dirty="0"/>
              <a:t> </a:t>
            </a:r>
            <a:r>
              <a:rPr lang="en-IN" dirty="0" err="1"/>
              <a:t>RkR</a:t>
            </a:r>
            <a:r>
              <a:rPr lang="en-IN" dirty="0"/>
              <a:t> </a:t>
            </a:r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TôÓúYu</a:t>
            </a:r>
            <a:endParaRPr lang="en-IN" dirty="0"/>
          </a:p>
          <a:p>
            <a:r>
              <a:rPr lang="en-IN" dirty="0"/>
              <a:t>¨</a:t>
            </a:r>
            <a:r>
              <a:rPr lang="en-IN" dirty="0" err="1"/>
              <a:t>j§VWô</a:t>
            </a:r>
            <a:r>
              <a:rPr lang="en-IN" dirty="0"/>
              <a:t>] </a:t>
            </a:r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TôÓúYu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B06A6B-905D-434C-B174-DF36ABE85A1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ËYu</a:t>
            </a:r>
            <a:r>
              <a:rPr lang="en-IN" dirty="0"/>
              <a:t> </a:t>
            </a:r>
            <a:r>
              <a:rPr lang="en-IN" dirty="0" err="1"/>
              <a:t>RkR</a:t>
            </a:r>
            <a:r>
              <a:rPr lang="en-IN" dirty="0"/>
              <a:t> </a:t>
            </a:r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TôÓúYu</a:t>
            </a:r>
            <a:endParaRPr lang="en-IN" dirty="0"/>
          </a:p>
          <a:p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\ô </a:t>
            </a:r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TôÓúYu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65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2020-11-10T07:26:49Z</dcterms:modified>
</cp:coreProperties>
</file>