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CCEAEC-40CB-4F04-A0BD-5022E5ACD4B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LojR¬u ûL ÏßL®pûX</a:t>
            </a:r>
          </a:p>
          <a:p>
            <a:r>
              <a:rPr lang="en-IN" dirty="0" err="1"/>
              <a:t>LojR¬u</a:t>
            </a:r>
            <a:r>
              <a:rPr lang="en-IN" dirty="0"/>
              <a:t> </a:t>
            </a:r>
            <a:r>
              <a:rPr lang="en-IN" dirty="0" err="1"/>
              <a:t>YôdÏ</a:t>
            </a:r>
            <a:r>
              <a:rPr lang="en-IN" dirty="0"/>
              <a:t> </a:t>
            </a:r>
            <a:r>
              <a:rPr lang="en-IN" dirty="0" err="1"/>
              <a:t>Uô±PôúR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928C0-AE4B-4BC3-8D19-DAD67933F49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Rm _]</a:t>
            </a:r>
            <a:r>
              <a:rPr lang="en-IN" dirty="0" err="1"/>
              <a:t>jûR</a:t>
            </a:r>
            <a:r>
              <a:rPr lang="en-IN" dirty="0"/>
              <a:t> º</a:t>
            </a:r>
            <a:r>
              <a:rPr lang="en-IN" dirty="0" err="1"/>
              <a:t>d¡WUôn</a:t>
            </a:r>
            <a:endParaRPr lang="en-IN" dirty="0"/>
          </a:p>
          <a:p>
            <a:r>
              <a:rPr lang="en-IN" dirty="0" err="1"/>
              <a:t>RmØPu</a:t>
            </a:r>
            <a:r>
              <a:rPr lang="en-IN" dirty="0"/>
              <a:t> </a:t>
            </a:r>
            <a:r>
              <a:rPr lang="en-IN" dirty="0" err="1"/>
              <a:t>úNojÕd</a:t>
            </a:r>
            <a:r>
              <a:rPr lang="en-IN" dirty="0"/>
              <a:t> </a:t>
            </a:r>
            <a:r>
              <a:rPr lang="en-IN" dirty="0" err="1"/>
              <a:t>ùLôsYôo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29D1B-B6D0-46F5-9597-24763928B05F}"/>
              </a:ext>
            </a:extLst>
          </p:cNvPr>
          <p:cNvSpPr txBox="1"/>
          <p:nvPr/>
        </p:nvSpPr>
        <p:spPr>
          <a:xfrm>
            <a:off x="0" y="540635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úULm</a:t>
            </a:r>
            <a:r>
              <a:rPr lang="en-IN" dirty="0"/>
              <a:t> </a:t>
            </a:r>
            <a:r>
              <a:rPr lang="en-IN" dirty="0" err="1"/>
              <a:t>úTôu</a:t>
            </a:r>
            <a:r>
              <a:rPr lang="en-IN" dirty="0"/>
              <a:t>\ </a:t>
            </a:r>
            <a:r>
              <a:rPr lang="en-IN" dirty="0" err="1"/>
              <a:t>YôdÏjRjRm</a:t>
            </a:r>
            <a:endParaRPr lang="en-IN" dirty="0"/>
          </a:p>
          <a:p>
            <a:r>
              <a:rPr lang="en-IN" dirty="0" err="1"/>
              <a:t>ãZ</a:t>
            </a:r>
            <a:r>
              <a:rPr lang="en-IN" dirty="0"/>
              <a:t> ¨</a:t>
            </a:r>
            <a:r>
              <a:rPr lang="en-IN" dirty="0" err="1"/>
              <a:t>uú</a:t>
            </a:r>
            <a:r>
              <a:rPr lang="en-IN" dirty="0"/>
              <a:t>\ </a:t>
            </a:r>
            <a:r>
              <a:rPr lang="en-IN" dirty="0" err="1"/>
              <a:t>Lôj§ÚdL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AACE4-4B17-4B3C-A9E7-10DF83A7A4D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ÑYôNjRôp</a:t>
            </a:r>
            <a:r>
              <a:rPr lang="en-IN" dirty="0"/>
              <a:t> </a:t>
            </a:r>
            <a:r>
              <a:rPr lang="en-IN" dirty="0" err="1"/>
              <a:t>E¬ûU</a:t>
            </a:r>
            <a:r>
              <a:rPr lang="en-IN" dirty="0"/>
              <a:t> </a:t>
            </a:r>
            <a:r>
              <a:rPr lang="en-IN" dirty="0" err="1"/>
              <a:t>ùLôsYôn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ûWkÕ</a:t>
            </a:r>
            <a:r>
              <a:rPr lang="en-IN" dirty="0"/>
              <a:t> </a:t>
            </a:r>
            <a:r>
              <a:rPr lang="en-IN" dirty="0" err="1"/>
              <a:t>Øu</a:t>
            </a:r>
            <a:r>
              <a:rPr lang="en-IN" dirty="0"/>
              <a:t> </a:t>
            </a:r>
            <a:r>
              <a:rPr lang="en-IN" dirty="0" err="1"/>
              <a:t>H¡ÓYôn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599681-CE9C-48E6-AFC9-3A313CF73AF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ÑjRoL</a:t>
            </a:r>
            <a:r>
              <a:rPr lang="en-IN" dirty="0"/>
              <a:t>[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Uô±PúY</a:t>
            </a:r>
            <a:endParaRPr lang="en-IN" dirty="0"/>
          </a:p>
          <a:p>
            <a:r>
              <a:rPr lang="en-IN" dirty="0" err="1"/>
              <a:t>ÑRu</a:t>
            </a:r>
            <a:r>
              <a:rPr lang="en-IN" dirty="0"/>
              <a:t> AÚs ×¬</a:t>
            </a:r>
            <a:r>
              <a:rPr lang="en-IN" dirty="0" err="1"/>
              <a:t>kR</a:t>
            </a:r>
            <a:r>
              <a:rPr lang="en-IN" dirty="0"/>
              <a:t>]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04495-48C8-4E36-B3E6-7F228195D86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ÑYô£úV</a:t>
            </a:r>
            <a:r>
              <a:rPr lang="en-IN" dirty="0"/>
              <a:t> ¿ TR\</a:t>
            </a:r>
            <a:r>
              <a:rPr lang="en-IN" dirty="0" err="1"/>
              <a:t>ôúR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ÑYô£úV</a:t>
            </a:r>
            <a:r>
              <a:rPr lang="en-IN" dirty="0"/>
              <a:t> ¿ </a:t>
            </a:r>
            <a:r>
              <a:rPr lang="en-IN" dirty="0" err="1"/>
              <a:t>LXeLôúR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42DF-AF81-42AF-85FE-33343BC1131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ÑYôNjRôp</a:t>
            </a:r>
            <a:r>
              <a:rPr lang="en-IN" dirty="0"/>
              <a:t> ¿§</a:t>
            </a:r>
            <a:r>
              <a:rPr lang="en-IN" dirty="0" err="1"/>
              <a:t>Uôu</a:t>
            </a:r>
            <a:endParaRPr lang="en-IN" dirty="0"/>
          </a:p>
          <a:p>
            <a:r>
              <a:rPr lang="en-IN" dirty="0" err="1"/>
              <a:t>Cußm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©</a:t>
            </a:r>
            <a:r>
              <a:rPr lang="en-IN" dirty="0" err="1"/>
              <a:t>ûZlTôu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D39E5-68D3-477E-8FB3-1E8EBDBE802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T¬ÑjR</a:t>
            </a:r>
            <a:r>
              <a:rPr lang="en-IN" dirty="0"/>
              <a:t> </a:t>
            </a:r>
            <a:r>
              <a:rPr lang="en-IN" dirty="0" err="1"/>
              <a:t>B®Vô</a:t>
            </a:r>
            <a:r>
              <a:rPr lang="en-IN" dirty="0"/>
              <a:t>]</a:t>
            </a:r>
            <a:r>
              <a:rPr lang="en-IN" dirty="0" err="1"/>
              <a:t>YúW</a:t>
            </a:r>
            <a:endParaRPr lang="en-IN" dirty="0"/>
          </a:p>
          <a:p>
            <a:r>
              <a:rPr lang="en-IN" dirty="0" err="1"/>
              <a:t>T¬ÑjR</a:t>
            </a:r>
            <a:r>
              <a:rPr lang="en-IN" dirty="0"/>
              <a:t> </a:t>
            </a:r>
            <a:r>
              <a:rPr lang="en-IN" dirty="0" err="1"/>
              <a:t>TôûR«p</a:t>
            </a:r>
            <a:r>
              <a:rPr lang="en-IN" dirty="0"/>
              <a:t> </a:t>
            </a:r>
            <a:r>
              <a:rPr lang="en-IN" dirty="0" err="1"/>
              <a:t>SPj§ÓYôo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23CD4-23DA-496B-A158-B783A413656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ÚûT«úX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Y[</a:t>
            </a:r>
            <a:r>
              <a:rPr lang="en-IN" dirty="0" err="1"/>
              <a:t>ok§ÓúYôm</a:t>
            </a:r>
            <a:endParaRPr lang="en-IN" dirty="0"/>
          </a:p>
          <a:p>
            <a:r>
              <a:rPr lang="en-IN" dirty="0" err="1"/>
              <a:t>YWeLû</a:t>
            </a:r>
            <a:r>
              <a:rPr lang="en-IN" dirty="0"/>
              <a:t>[ </a:t>
            </a:r>
            <a:r>
              <a:rPr lang="en-IN" dirty="0" err="1"/>
              <a:t>Sô¥ÓúYôm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F5C78-78FD-468D-B643-D5AF36A9A384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</a:t>
            </a:r>
            <a:r>
              <a:rPr lang="en-IN" dirty="0" err="1"/>
              <a:t>ÚfNûTúV</a:t>
            </a:r>
            <a:r>
              <a:rPr lang="en-IN" dirty="0"/>
              <a:t> ¡¬</a:t>
            </a:r>
            <a:r>
              <a:rPr lang="en-IN" dirty="0" err="1"/>
              <a:t>ûV</a:t>
            </a:r>
            <a:r>
              <a:rPr lang="en-IN" dirty="0"/>
              <a:t> </a:t>
            </a:r>
            <a:r>
              <a:rPr lang="en-IN" dirty="0" err="1"/>
              <a:t>ùNnYôn</a:t>
            </a:r>
            <a:endParaRPr lang="en-IN" dirty="0"/>
          </a:p>
          <a:p>
            <a:r>
              <a:rPr lang="fr-FR" dirty="0"/>
              <a:t>§</a:t>
            </a:r>
            <a:r>
              <a:rPr lang="fr-FR" dirty="0" err="1"/>
              <a:t>q®V</a:t>
            </a:r>
            <a:r>
              <a:rPr lang="fr-FR" dirty="0"/>
              <a:t> </a:t>
            </a:r>
            <a:r>
              <a:rPr lang="fr-FR" dirty="0" err="1"/>
              <a:t>Au©p</a:t>
            </a:r>
            <a:r>
              <a:rPr lang="fr-FR" dirty="0"/>
              <a:t> </a:t>
            </a:r>
            <a:r>
              <a:rPr lang="fr-FR" dirty="0" err="1"/>
              <a:t>ùTÚ¡ÓYôn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D7A90-561B-49CF-BD66-F6CD508951A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RûXØû</a:t>
            </a:r>
            <a:r>
              <a:rPr lang="en-IN" dirty="0"/>
              <a:t>\</a:t>
            </a:r>
            <a:r>
              <a:rPr lang="en-IN" dirty="0" err="1"/>
              <a:t>Vôn</a:t>
            </a:r>
            <a:r>
              <a:rPr lang="en-IN" dirty="0"/>
              <a:t> </a:t>
            </a:r>
            <a:r>
              <a:rPr lang="en-IN" dirty="0" err="1"/>
              <a:t>RûXØû</a:t>
            </a:r>
            <a:r>
              <a:rPr lang="en-IN" dirty="0"/>
              <a:t>\</a:t>
            </a:r>
            <a:r>
              <a:rPr lang="en-IN" dirty="0" err="1"/>
              <a:t>Vôn</a:t>
            </a:r>
            <a:endParaRPr lang="en-IN" dirty="0"/>
          </a:p>
          <a:p>
            <a:r>
              <a:rPr lang="en-IN" dirty="0" err="1"/>
              <a:t>RûZj§P</a:t>
            </a:r>
            <a:r>
              <a:rPr lang="en-IN" dirty="0"/>
              <a:t> AÚs ×¬</a:t>
            </a:r>
            <a:r>
              <a:rPr lang="en-IN" dirty="0" err="1"/>
              <a:t>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38028-CD83-4017-A3CB-8AF77DDE11D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ùSgNúU</a:t>
            </a:r>
            <a:r>
              <a:rPr lang="en-IN" dirty="0"/>
              <a:t> ¿ </a:t>
            </a:r>
            <a:r>
              <a:rPr lang="en-IN" dirty="0" err="1"/>
              <a:t>Ag£PôúR</a:t>
            </a:r>
            <a:endParaRPr lang="en-IN" dirty="0"/>
          </a:p>
          <a:p>
            <a:r>
              <a:rPr lang="en-IN" dirty="0" err="1"/>
              <a:t>RgNm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Eu </a:t>
            </a:r>
            <a:r>
              <a:rPr lang="en-IN" dirty="0" err="1"/>
              <a:t>AWúQ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</TotalTime>
  <Words>148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2020-11-10T09:02:12Z</dcterms:modified>
</cp:coreProperties>
</file>