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B8C5D7DB-1B4F-4DB0-84FE-64CDCBF9D837}"/>
    <pc:docChg chg="delSld modSld">
      <pc:chgData name="Samson Christopher" userId="6a13b5f1e64a53ae" providerId="LiveId" clId="{B8C5D7DB-1B4F-4DB0-84FE-64CDCBF9D837}" dt="2020-11-15T06:01:17.409" v="17" actId="47"/>
      <pc:docMkLst>
        <pc:docMk/>
      </pc:docMkLst>
      <pc:sldChg chg="modSp mod">
        <pc:chgData name="Samson Christopher" userId="6a13b5f1e64a53ae" providerId="LiveId" clId="{B8C5D7DB-1B4F-4DB0-84FE-64CDCBF9D837}" dt="2020-11-15T06:01:14.307" v="16" actId="1035"/>
        <pc:sldMkLst>
          <pc:docMk/>
          <pc:sldMk cId="1777894342" sldId="389"/>
        </pc:sldMkLst>
        <pc:spChg chg="mod">
          <ac:chgData name="Samson Christopher" userId="6a13b5f1e64a53ae" providerId="LiveId" clId="{B8C5D7DB-1B4F-4DB0-84FE-64CDCBF9D837}" dt="2020-11-15T06:01:14.307" v="16" actId="1035"/>
          <ac:spMkLst>
            <pc:docMk/>
            <pc:sldMk cId="1777894342" sldId="389"/>
            <ac:spMk id="4" creationId="{C5A35CA1-F57C-4781-95B5-57547E81F098}"/>
          </ac:spMkLst>
        </pc:spChg>
      </pc:sldChg>
      <pc:sldChg chg="delSp modSp del mod">
        <pc:chgData name="Samson Christopher" userId="6a13b5f1e64a53ae" providerId="LiveId" clId="{B8C5D7DB-1B4F-4DB0-84FE-64CDCBF9D837}" dt="2020-11-15T06:01:17.409" v="17" actId="47"/>
        <pc:sldMkLst>
          <pc:docMk/>
          <pc:sldMk cId="850099564" sldId="390"/>
        </pc:sldMkLst>
        <pc:spChg chg="del mod">
          <ac:chgData name="Samson Christopher" userId="6a13b5f1e64a53ae" providerId="LiveId" clId="{B8C5D7DB-1B4F-4DB0-84FE-64CDCBF9D837}" dt="2020-11-15T06:01:04.076" v="4"/>
          <ac:spMkLst>
            <pc:docMk/>
            <pc:sldMk cId="850099564" sldId="390"/>
            <ac:spMk id="4" creationId="{DEEEA1EA-910D-409C-9018-3D5C108736F7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35CA1-F57C-4781-95B5-57547E81F098}"/>
              </a:ext>
            </a:extLst>
          </p:cNvPr>
          <p:cNvSpPr txBox="1"/>
          <p:nvPr/>
        </p:nvSpPr>
        <p:spPr>
          <a:xfrm>
            <a:off x="0" y="53770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Nj§V úYRm TdR¬u ¸Rm</a:t>
            </a:r>
            <a:r>
              <a:rPr lang="en-US" dirty="0"/>
              <a:t> </a:t>
            </a:r>
            <a:r>
              <a:rPr lang="en-IN" dirty="0" err="1"/>
              <a:t>ÑjRoLs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TôûR«u</a:t>
            </a:r>
            <a:r>
              <a:rPr lang="en-IN" dirty="0"/>
              <a:t> ¾TmEjRU </a:t>
            </a:r>
            <a:r>
              <a:rPr lang="en-IN" dirty="0" err="1"/>
              <a:t>UôodLm</a:t>
            </a:r>
            <a:r>
              <a:rPr lang="en-IN" dirty="0"/>
              <a:t> </a:t>
            </a:r>
            <a:r>
              <a:rPr lang="en-IN" dirty="0" err="1"/>
              <a:t>LôhÓm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54678-4885-4B98-A5FE-5FA63140217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L¥kÕ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</a:t>
            </a:r>
            <a:r>
              <a:rPr lang="en-IN" dirty="0" err="1"/>
              <a:t>Lû</a:t>
            </a:r>
            <a:r>
              <a:rPr lang="en-IN" dirty="0"/>
              <a:t>\Ls </a:t>
            </a:r>
            <a:r>
              <a:rPr lang="en-IN" dirty="0" err="1"/>
              <a:t>úTôdÏm</a:t>
            </a:r>
            <a:endParaRPr lang="en-IN" dirty="0"/>
          </a:p>
          <a:p>
            <a:r>
              <a:rPr lang="en-IN" dirty="0"/>
              <a:t>L]</a:t>
            </a:r>
            <a:r>
              <a:rPr lang="en-IN" dirty="0" err="1"/>
              <a:t>UûPV</a:t>
            </a:r>
            <a:r>
              <a:rPr lang="en-IN" dirty="0"/>
              <a:t> Y¯ </a:t>
            </a:r>
            <a:r>
              <a:rPr lang="en-IN" dirty="0" err="1"/>
              <a:t>SPjÕm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7B802-D18E-4BBF-BCA7-0F78149B890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YN]m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NmUh</a:t>
            </a:r>
            <a:r>
              <a:rPr lang="en-IN" dirty="0"/>
              <a:t>¥</a:t>
            </a:r>
          </a:p>
          <a:p>
            <a:r>
              <a:rPr lang="en-IN" dirty="0" err="1"/>
              <a:t>LuUûXûVÙm</a:t>
            </a:r>
            <a:r>
              <a:rPr lang="en-IN" dirty="0"/>
              <a:t> </a:t>
            </a:r>
            <a:r>
              <a:rPr lang="en-IN" dirty="0" err="1"/>
              <a:t>ùSôßd¡ÓúU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C9EFC-2FDA-4264-AF4B-3F224AFBD7E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CRV ¨û]</a:t>
            </a:r>
            <a:r>
              <a:rPr lang="en-IN" dirty="0" err="1"/>
              <a:t>ûY</a:t>
            </a:r>
            <a:r>
              <a:rPr lang="en-IN" dirty="0"/>
              <a:t> </a:t>
            </a:r>
            <a:r>
              <a:rPr lang="en-IN" dirty="0" err="1"/>
              <a:t>YûLVôn</a:t>
            </a:r>
            <a:r>
              <a:rPr lang="en-IN" dirty="0"/>
              <a:t> </a:t>
            </a:r>
            <a:r>
              <a:rPr lang="en-IN" dirty="0" err="1"/>
              <a:t>AßdÏm</a:t>
            </a:r>
            <a:endParaRPr lang="en-IN" dirty="0"/>
          </a:p>
          <a:p>
            <a:r>
              <a:rPr lang="en-IN" dirty="0"/>
              <a:t>CÚ×\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LÚdÏs</a:t>
            </a:r>
            <a:r>
              <a:rPr lang="en-IN" dirty="0"/>
              <a:t>[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D89F4-7671-41F0-A526-F5CB0A763E2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Yô]m ALÛm éª A¯Ùm</a:t>
            </a:r>
          </a:p>
          <a:p>
            <a:r>
              <a:rPr lang="en-IN" dirty="0" err="1"/>
              <a:t>úYR</a:t>
            </a:r>
            <a:r>
              <a:rPr lang="en-IN" dirty="0"/>
              <a:t> YN]m ¨</a:t>
            </a:r>
            <a:r>
              <a:rPr lang="en-IN" dirty="0" err="1"/>
              <a:t>ûXj§ÚdÏm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396C9-55D6-4A17-A845-E72B5D320A7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TWUu</a:t>
            </a:r>
            <a:r>
              <a:rPr lang="en-IN" dirty="0"/>
              <a:t> </a:t>
            </a:r>
            <a:r>
              <a:rPr lang="en-IN" dirty="0" err="1"/>
              <a:t>úYRm</a:t>
            </a:r>
            <a:r>
              <a:rPr lang="en-IN" dirty="0"/>
              <a:t> G]Õ </a:t>
            </a:r>
            <a:r>
              <a:rPr lang="en-IN" dirty="0" err="1"/>
              <a:t>ùNpYm</a:t>
            </a:r>
            <a:endParaRPr lang="en-IN" dirty="0"/>
          </a:p>
          <a:p>
            <a:r>
              <a:rPr lang="en-IN" dirty="0" err="1"/>
              <a:t>TWYNm</a:t>
            </a:r>
            <a:r>
              <a:rPr lang="en-IN" dirty="0"/>
              <a:t> ¨Rm </a:t>
            </a:r>
            <a:r>
              <a:rPr lang="en-IN" dirty="0" err="1"/>
              <a:t>AÚÞm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BE852-F050-42A2-A319-AED222AB08A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ÕVWm</a:t>
            </a:r>
            <a:r>
              <a:rPr lang="en-IN" dirty="0"/>
              <a:t> </a:t>
            </a:r>
            <a:r>
              <a:rPr lang="en-IN" dirty="0" err="1"/>
              <a:t>YkÕm</a:t>
            </a:r>
            <a:endParaRPr lang="en-IN" dirty="0"/>
          </a:p>
          <a:p>
            <a:r>
              <a:rPr lang="en-IN" dirty="0" err="1"/>
              <a:t>TdRû</a:t>
            </a:r>
            <a:r>
              <a:rPr lang="en-IN" dirty="0"/>
              <a:t>]j </a:t>
            </a:r>
            <a:r>
              <a:rPr lang="en-IN" dirty="0" err="1"/>
              <a:t>úRt±Óm</a:t>
            </a:r>
            <a:r>
              <a:rPr lang="en-IN" dirty="0"/>
              <a:t> J[`Rm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D1A94-FD07-4BAA-80C8-123393338D5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®</a:t>
            </a:r>
            <a:r>
              <a:rPr lang="en-IN" dirty="0" err="1"/>
              <a:t>Úm×m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YN]m</a:t>
            </a:r>
          </a:p>
          <a:p>
            <a:r>
              <a:rPr lang="en-IN" dirty="0" err="1"/>
              <a:t>ÑjRo</a:t>
            </a:r>
            <a:r>
              <a:rPr lang="en-IN" dirty="0"/>
              <a:t> </a:t>
            </a:r>
            <a:r>
              <a:rPr lang="en-IN" dirty="0" err="1"/>
              <a:t>TÑmùTôu</a:t>
            </a:r>
            <a:r>
              <a:rPr lang="en-IN" dirty="0"/>
              <a:t> </a:t>
            </a:r>
            <a:r>
              <a:rPr lang="en-IN" dirty="0" err="1"/>
              <a:t>ùR°k§Óm</a:t>
            </a:r>
            <a:r>
              <a:rPr lang="en-IN" dirty="0"/>
              <a:t> </a:t>
            </a:r>
            <a:r>
              <a:rPr lang="en-IN" dirty="0" err="1"/>
              <a:t>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FF098-FC13-4F64-B185-0E2FF9C155A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U¡Ým</a:t>
            </a:r>
            <a:r>
              <a:rPr lang="en-IN" dirty="0"/>
              <a:t>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ùR°Ùm</a:t>
            </a:r>
            <a:endParaRPr lang="en-IN" dirty="0"/>
          </a:p>
          <a:p>
            <a:r>
              <a:rPr lang="en-IN" dirty="0" err="1"/>
              <a:t>CÚiP</a:t>
            </a:r>
            <a:r>
              <a:rPr lang="en-IN" dirty="0"/>
              <a:t> </a:t>
            </a:r>
            <a:r>
              <a:rPr lang="en-IN" dirty="0" err="1"/>
              <a:t>BjUô</a:t>
            </a:r>
            <a:r>
              <a:rPr lang="en-IN" dirty="0"/>
              <a:t> </a:t>
            </a:r>
            <a:r>
              <a:rPr lang="en-IN" dirty="0" err="1"/>
              <a:t>E«WûPÙm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042FE-6FDE-41C1-A83F-F264D985A17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úTûRL°Pm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]m </a:t>
            </a:r>
            <a:r>
              <a:rPr lang="en-IN" dirty="0" err="1"/>
              <a:t>AÚÞm</a:t>
            </a:r>
            <a:endParaRPr lang="en-IN" dirty="0"/>
          </a:p>
          <a:p>
            <a:r>
              <a:rPr lang="en-IN" dirty="0" err="1"/>
              <a:t>úYR</a:t>
            </a:r>
            <a:r>
              <a:rPr lang="en-IN" dirty="0"/>
              <a:t> ×</a:t>
            </a:r>
            <a:r>
              <a:rPr lang="en-IN" dirty="0" err="1"/>
              <a:t>jRLm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RÚm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3BACA-AB28-41AC-9DC0-849E95AD67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CWÜm</a:t>
            </a:r>
            <a:r>
              <a:rPr lang="en-IN" dirty="0"/>
              <a:t> </a:t>
            </a:r>
            <a:r>
              <a:rPr lang="en-IN" dirty="0" err="1"/>
              <a:t>TLÛm</a:t>
            </a:r>
            <a:r>
              <a:rPr lang="en-IN" dirty="0"/>
              <a:t> </a:t>
            </a:r>
            <a:r>
              <a:rPr lang="en-IN" dirty="0" err="1"/>
              <a:t>CRu</a:t>
            </a:r>
            <a:r>
              <a:rPr lang="en-IN" dirty="0"/>
              <a:t> §</a:t>
            </a:r>
            <a:r>
              <a:rPr lang="en-IN" dirty="0" err="1"/>
              <a:t>Vô</a:t>
            </a:r>
            <a:r>
              <a:rPr lang="en-IN" dirty="0"/>
              <a:t>]m</a:t>
            </a:r>
          </a:p>
          <a:p>
            <a:r>
              <a:rPr lang="en-IN" dirty="0"/>
              <a:t>C²ûU </a:t>
            </a:r>
            <a:r>
              <a:rPr lang="en-IN" dirty="0" err="1"/>
              <a:t>ReÏm</a:t>
            </a:r>
            <a:r>
              <a:rPr lang="en-IN" dirty="0"/>
              <a:t> R²ûU«Ûm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5CF38-8FD8-4929-A137-D2D7E0192B3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úYRl</a:t>
            </a:r>
            <a:r>
              <a:rPr lang="en-IN" dirty="0"/>
              <a:t> ©¬Vo </a:t>
            </a:r>
            <a:r>
              <a:rPr lang="en-IN" dirty="0" err="1"/>
              <a:t>úRY</a:t>
            </a:r>
            <a:r>
              <a:rPr lang="en-IN" dirty="0"/>
              <a:t> ×</a:t>
            </a:r>
            <a:r>
              <a:rPr lang="en-IN" dirty="0" err="1"/>
              <a:t>RpYo</a:t>
            </a:r>
            <a:endParaRPr lang="en-IN" dirty="0"/>
          </a:p>
          <a:p>
            <a:r>
              <a:rPr lang="en-IN" dirty="0" err="1"/>
              <a:t>úNRUûPVô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EFC2A-A131-465A-BDFA-E8EB02C731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CûXLs</a:t>
            </a:r>
            <a:r>
              <a:rPr lang="en-IN" dirty="0"/>
              <a:t> </a:t>
            </a:r>
            <a:r>
              <a:rPr lang="en-IN" dirty="0" err="1"/>
              <a:t>E§Wô</a:t>
            </a:r>
            <a:r>
              <a:rPr lang="en-IN" dirty="0"/>
              <a:t> </a:t>
            </a:r>
            <a:r>
              <a:rPr lang="en-IN" dirty="0" err="1"/>
              <a:t>UWeLs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CYoLs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L² </a:t>
            </a:r>
            <a:r>
              <a:rPr lang="en-IN" dirty="0" err="1"/>
              <a:t>RÚYôo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97461-7EF5-48AA-8C83-71E9E245CCF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Es[m E§dÏm Eß§ A°dÏm</a:t>
            </a:r>
          </a:p>
          <a:p>
            <a:r>
              <a:rPr lang="en-IN" dirty="0"/>
              <a:t>Ls[e </a:t>
            </a:r>
            <a:r>
              <a:rPr lang="en-IN" dirty="0" err="1"/>
              <a:t>LTùPpXôm</a:t>
            </a:r>
            <a:r>
              <a:rPr lang="en-IN" dirty="0"/>
              <a:t> </a:t>
            </a:r>
            <a:r>
              <a:rPr lang="en-IN" dirty="0" err="1"/>
              <a:t>ALtßm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187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2020-11-15T06:01:34Z</dcterms:modified>
</cp:coreProperties>
</file>