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CE17E-239C-4DB1-AF47-E471DD3A218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SpXYo</a:t>
            </a:r>
            <a:endParaRPr lang="en-IN" dirty="0"/>
          </a:p>
          <a:p>
            <a:r>
              <a:rPr lang="es-ES" dirty="0" err="1"/>
              <a:t>AYo</a:t>
            </a:r>
            <a:r>
              <a:rPr lang="es-ES" dirty="0"/>
              <a:t> </a:t>
            </a:r>
            <a:r>
              <a:rPr lang="es-ES" dirty="0" err="1"/>
              <a:t>Guù</a:t>
            </a:r>
            <a:r>
              <a:rPr lang="es-ES" dirty="0"/>
              <a:t>\</a:t>
            </a:r>
            <a:r>
              <a:rPr lang="es-ES" dirty="0" err="1"/>
              <a:t>ußm</a:t>
            </a:r>
            <a:r>
              <a:rPr lang="es-ES" dirty="0"/>
              <a:t> </a:t>
            </a:r>
            <a:r>
              <a:rPr lang="es-ES" dirty="0" err="1"/>
              <a:t>úTôÕUô</a:t>
            </a:r>
            <a:r>
              <a:rPr lang="es-ES" dirty="0"/>
              <a:t>]Yo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0EFD3-8611-4B8E-B835-293932A9EFB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CWô_ôYôn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ùY°lTÓm</a:t>
            </a:r>
            <a:r>
              <a:rPr lang="en-IN" dirty="0"/>
              <a:t> </a:t>
            </a:r>
            <a:r>
              <a:rPr lang="en-IN" dirty="0" err="1"/>
              <a:t>Sôs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AYÚPu</a:t>
            </a:r>
            <a:r>
              <a:rPr lang="en-IN" dirty="0"/>
              <a:t> T\</a:t>
            </a:r>
            <a:r>
              <a:rPr lang="en-IN" dirty="0" err="1"/>
              <a:t>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35FC9-F614-4A9F-9768-AA5128AA113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BTj§p</a:t>
            </a:r>
            <a:r>
              <a:rPr lang="en-IN" dirty="0"/>
              <a:t> ®</a:t>
            </a:r>
            <a:r>
              <a:rPr lang="en-IN" dirty="0" err="1"/>
              <a:t>Vô</a:t>
            </a:r>
            <a:r>
              <a:rPr lang="en-IN" dirty="0"/>
              <a:t>§«p Gu ©</a:t>
            </a:r>
            <a:r>
              <a:rPr lang="en-IN" dirty="0" err="1"/>
              <a:t>WVôNeL°p</a:t>
            </a:r>
            <a:endParaRPr lang="en-IN" dirty="0"/>
          </a:p>
          <a:p>
            <a:r>
              <a:rPr lang="es-ES" dirty="0" err="1"/>
              <a:t>AYo</a:t>
            </a:r>
            <a:r>
              <a:rPr lang="es-ES" dirty="0"/>
              <a:t> </a:t>
            </a:r>
            <a:r>
              <a:rPr lang="es-ES" dirty="0" err="1"/>
              <a:t>GußúU</a:t>
            </a:r>
            <a:r>
              <a:rPr lang="es-ES" dirty="0"/>
              <a:t> </a:t>
            </a:r>
            <a:r>
              <a:rPr lang="es-ES" dirty="0" err="1"/>
              <a:t>úTôÕUô</a:t>
            </a:r>
            <a:r>
              <a:rPr lang="es-ES" dirty="0"/>
              <a:t>]Yo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5723B-EDD8-40CD-AFBF-6C981B7C05C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UûXúUp</a:t>
            </a:r>
            <a:r>
              <a:rPr lang="en-IN" dirty="0"/>
              <a:t> </a:t>
            </a:r>
            <a:r>
              <a:rPr lang="en-IN" dirty="0" err="1"/>
              <a:t>H±úV</a:t>
            </a:r>
            <a:endParaRPr lang="en-IN" dirty="0"/>
          </a:p>
          <a:p>
            <a:r>
              <a:rPr lang="pl-PL" dirty="0"/>
              <a:t>ØsØ¥ £W£p ã¥úV - Gu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186E5-C8DA-44C7-9092-8C716006A26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VôûYÙm</a:t>
            </a:r>
            <a:r>
              <a:rPr lang="en-IN" dirty="0"/>
              <a:t> ¿d¡ Gu²p ×Õ</a:t>
            </a:r>
          </a:p>
          <a:p>
            <a:r>
              <a:rPr lang="en-IN" dirty="0" err="1"/>
              <a:t>ËYû</a:t>
            </a:r>
            <a:r>
              <a:rPr lang="en-IN" dirty="0"/>
              <a:t>] Ft±]</a:t>
            </a:r>
            <a:r>
              <a:rPr lang="en-IN" dirty="0" err="1"/>
              <a:t>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D3BAB-E13A-4430-8BA4-D7F40AED9EF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B§Ùm</a:t>
            </a:r>
            <a:r>
              <a:rPr lang="en-IN" dirty="0"/>
              <a:t> </a:t>
            </a:r>
            <a:r>
              <a:rPr lang="en-IN" dirty="0" err="1"/>
              <a:t>AkRØúU</a:t>
            </a:r>
            <a:endParaRPr lang="en-IN" dirty="0"/>
          </a:p>
          <a:p>
            <a:r>
              <a:rPr lang="pl-PL" dirty="0"/>
              <a:t>ùRnY vúSLRj§u ©\l©PúU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31136-B7E2-419D-A139-4A827826C87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T§]</a:t>
            </a:r>
            <a:r>
              <a:rPr lang="en-IN" dirty="0" err="1"/>
              <a:t>ô«WeL°p</a:t>
            </a:r>
            <a:r>
              <a:rPr lang="en-IN" dirty="0"/>
              <a:t> ª</a:t>
            </a:r>
            <a:r>
              <a:rPr lang="en-IN" dirty="0" err="1"/>
              <a:t>Lf</a:t>
            </a:r>
            <a:r>
              <a:rPr lang="en-IN" dirty="0"/>
              <a:t> £\</a:t>
            </a:r>
            <a:r>
              <a:rPr lang="en-IN" dirty="0" err="1"/>
              <a:t>kRYúW</a:t>
            </a:r>
            <a:endParaRPr lang="en-IN" dirty="0"/>
          </a:p>
          <a:p>
            <a:r>
              <a:rPr lang="en-IN" dirty="0" err="1"/>
              <a:t>Õ§dLlTPj</a:t>
            </a:r>
            <a:r>
              <a:rPr lang="en-IN" dirty="0"/>
              <a:t> </a:t>
            </a:r>
            <a:r>
              <a:rPr lang="en-IN" dirty="0" err="1"/>
              <a:t>RdLYúW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8BCE-3843-49C6-83CA-4B8D11FAAE8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×® </a:t>
            </a:r>
            <a:r>
              <a:rPr lang="en-IN" dirty="0" err="1"/>
              <a:t>Vôj§ûW</a:t>
            </a:r>
            <a:r>
              <a:rPr lang="en-IN" dirty="0"/>
              <a:t> ª</a:t>
            </a:r>
            <a:r>
              <a:rPr lang="en-IN" dirty="0" err="1"/>
              <a:t>Ld</a:t>
            </a:r>
            <a:r>
              <a:rPr lang="en-IN" dirty="0"/>
              <a:t> L¥]m</a:t>
            </a:r>
          </a:p>
          <a:p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ÚûTLs</a:t>
            </a:r>
            <a:r>
              <a:rPr lang="en-IN" dirty="0"/>
              <a:t> </a:t>
            </a:r>
            <a:r>
              <a:rPr lang="en-IN" dirty="0" err="1"/>
              <a:t>GkúSWØm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EADBE-EFD5-4660-912A-077463E6330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TLp</a:t>
            </a:r>
            <a:r>
              <a:rPr lang="en-IN" dirty="0"/>
              <a:t> </a:t>
            </a:r>
            <a:r>
              <a:rPr lang="en-IN" dirty="0" err="1"/>
              <a:t>úULvRmTm</a:t>
            </a:r>
            <a:r>
              <a:rPr lang="en-IN" dirty="0"/>
              <a:t> </a:t>
            </a:r>
            <a:r>
              <a:rPr lang="en-IN" dirty="0" err="1"/>
              <a:t>Wô®p</a:t>
            </a:r>
            <a:r>
              <a:rPr lang="en-IN" dirty="0"/>
              <a:t> Ad¡² </a:t>
            </a:r>
            <a:r>
              <a:rPr lang="en-IN" dirty="0" err="1"/>
              <a:t>vRmTm</a:t>
            </a:r>
            <a:endParaRPr lang="en-IN" dirty="0"/>
          </a:p>
          <a:p>
            <a:r>
              <a:rPr lang="es-ES" dirty="0" err="1"/>
              <a:t>Aà</a:t>
            </a:r>
            <a:r>
              <a:rPr lang="es-ES" dirty="0"/>
              <a:t>§]m </a:t>
            </a:r>
            <a:r>
              <a:rPr lang="es-ES" dirty="0" err="1"/>
              <a:t>Guû</a:t>
            </a:r>
            <a:r>
              <a:rPr lang="es-ES" dirty="0"/>
              <a:t>] Y¯ </a:t>
            </a:r>
            <a:r>
              <a:rPr lang="es-ES" dirty="0" err="1"/>
              <a:t>SPjÕm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7C8E0-BAA2-4B45-AD42-05DD13AEB00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HdLm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¿</a:t>
            </a:r>
            <a:r>
              <a:rPr lang="en-IN" dirty="0" err="1"/>
              <a:t>e¡lúTôm</a:t>
            </a:r>
            <a:endParaRPr lang="en-IN" dirty="0"/>
          </a:p>
          <a:p>
            <a:r>
              <a:rPr lang="it-IT" dirty="0"/>
              <a:t>Li½o VôûYÙm ÕûPj§ÓYôo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151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2020-11-10T09:30:37Z</dcterms:modified>
</cp:coreProperties>
</file>