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FD03D-4C41-4932-800C-95A0A397596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Y¯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  <a:p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 -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Rôr®p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9539-99E4-4413-A8DD-2C69CCD0F93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úUPô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ùNu±ÓúYôm</a:t>
            </a:r>
            <a:endParaRPr lang="en-IN" dirty="0"/>
          </a:p>
          <a:p>
            <a:r>
              <a:rPr lang="en-IN" dirty="0" err="1"/>
              <a:t>TôPô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ùNpúYôm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5A056-7FED-459F-86DF-1FA362349F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TWYNØPú</a:t>
            </a:r>
            <a:r>
              <a:rPr lang="en-IN" dirty="0"/>
              <a:t>]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SmØPú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36F15-35E6-46DF-BE9D-42374D66E0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TWúRNl</a:t>
            </a:r>
            <a:r>
              <a:rPr lang="en-IN" dirty="0"/>
              <a:t> ©</a:t>
            </a:r>
            <a:r>
              <a:rPr lang="en-IN" dirty="0" err="1"/>
              <a:t>WVô¦Lú</a:t>
            </a:r>
            <a:r>
              <a:rPr lang="en-IN" dirty="0"/>
              <a:t>[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Tô¬²úX</a:t>
            </a:r>
          </a:p>
          <a:p>
            <a:r>
              <a:rPr lang="en-IN" dirty="0" err="1"/>
              <a:t>TWUô</a:t>
            </a:r>
            <a:r>
              <a:rPr lang="en-IN" dirty="0"/>
              <a:t>]</a:t>
            </a:r>
            <a:r>
              <a:rPr lang="en-IN" dirty="0" err="1"/>
              <a:t>kRjúRôúP</a:t>
            </a:r>
            <a:r>
              <a:rPr lang="en-IN" dirty="0"/>
              <a:t> </a:t>
            </a:r>
            <a:r>
              <a:rPr lang="en-IN" dirty="0" err="1"/>
              <a:t>ùNpúYôm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CE786-6ECE-4843-A9E8-F57937F3173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TWUu</a:t>
            </a:r>
            <a:r>
              <a:rPr lang="en-IN" dirty="0"/>
              <a:t> Sôh¥²túL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TWu</a:t>
            </a:r>
            <a:r>
              <a:rPr lang="en-IN" dirty="0"/>
              <a:t> Rm Åh¥²túL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C6145-8732-4BDB-AA37-0730071159A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Y¯ûVd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úTôRû</a:t>
            </a:r>
            <a:r>
              <a:rPr lang="en-IN" dirty="0"/>
              <a:t>] </a:t>
            </a:r>
            <a:r>
              <a:rPr lang="en-IN" dirty="0" err="1"/>
              <a:t>ùNnYôo</a:t>
            </a:r>
            <a:endParaRPr lang="en-IN" dirty="0"/>
          </a:p>
          <a:p>
            <a:r>
              <a:rPr lang="en-IN" dirty="0" err="1"/>
              <a:t>HÏm</a:t>
            </a:r>
            <a:r>
              <a:rPr lang="en-IN" dirty="0"/>
              <a:t> </a:t>
            </a:r>
            <a:r>
              <a:rPr lang="en-IN" dirty="0" err="1"/>
              <a:t>ÑjRo</a:t>
            </a:r>
            <a:r>
              <a:rPr lang="en-IN" dirty="0"/>
              <a:t> ÁÕ </a:t>
            </a:r>
            <a:r>
              <a:rPr lang="en-IN" dirty="0" err="1"/>
              <a:t>LiLs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33B52-B5DE-49EA-A1A6-9EF2BF4DCEB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CÚj</a:t>
            </a:r>
            <a:r>
              <a:rPr lang="en-IN" dirty="0"/>
              <a:t>§ </a:t>
            </a:r>
            <a:r>
              <a:rPr lang="en-IN" dirty="0" err="1"/>
              <a:t>SPjÕYôo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Új</a:t>
            </a:r>
            <a:r>
              <a:rPr lang="en-IN" dirty="0"/>
              <a:t>§ </a:t>
            </a:r>
            <a:r>
              <a:rPr lang="en-IN" dirty="0" err="1"/>
              <a:t>SPjÕYôo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5F9E9-BAAD-4CD3-8272-CC9B13A2C18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AkRLôW</a:t>
            </a:r>
            <a:r>
              <a:rPr lang="en-IN" dirty="0"/>
              <a:t> </a:t>
            </a:r>
            <a:r>
              <a:rPr lang="en-IN" dirty="0" err="1"/>
              <a:t>Nd§Ls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AÔ¡PôUúX</a:t>
            </a:r>
            <a:endParaRPr lang="en-IN" dirty="0"/>
          </a:p>
          <a:p>
            <a:r>
              <a:rPr lang="en-IN" dirty="0" err="1"/>
              <a:t>ùNôkRUô</a:t>
            </a:r>
            <a:r>
              <a:rPr lang="en-IN" dirty="0"/>
              <a:t>] Rm _]</a:t>
            </a:r>
            <a:r>
              <a:rPr lang="en-IN" dirty="0" err="1"/>
              <a:t>jûR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09B5-3ACD-440E-A255-3AFDDD373F2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LôlTôúW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ÕûQVôn</a:t>
            </a:r>
            <a:r>
              <a:rPr lang="en-IN" dirty="0"/>
              <a:t> ¨</a:t>
            </a:r>
            <a:r>
              <a:rPr lang="en-IN" dirty="0" err="1"/>
              <a:t>tTôúW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1CCAC-7913-4BB4-B5E4-52A4FA7A7AA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YuÕuTeLs</a:t>
            </a:r>
            <a:r>
              <a:rPr lang="en-IN" dirty="0"/>
              <a:t> </a:t>
            </a:r>
            <a:r>
              <a:rPr lang="en-IN" dirty="0" err="1"/>
              <a:t>YÚj§VúTôÕm</a:t>
            </a:r>
            <a:endParaRPr lang="en-IN" dirty="0"/>
          </a:p>
          <a:p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úNôok§PôUp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E40EB-C547-4A9A-A514-5415260D8D3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TXlTÓj§ÓYôo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PlTÓj§ÓYôo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137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2020-11-10T09:42:47Z</dcterms:modified>
</cp:coreProperties>
</file>