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00AA7A96-D49F-418D-BECF-61D55CD582FB}"/>
    <pc:docChg chg="delSld modSld">
      <pc:chgData name="Samson Christopher" userId="6a13b5f1e64a53ae" providerId="LiveId" clId="{00AA7A96-D49F-418D-BECF-61D55CD582FB}" dt="2020-12-15T13:33:09.031" v="78" actId="47"/>
      <pc:docMkLst>
        <pc:docMk/>
      </pc:docMkLst>
      <pc:sldChg chg="modSp mod">
        <pc:chgData name="Samson Christopher" userId="6a13b5f1e64a53ae" providerId="LiveId" clId="{00AA7A96-D49F-418D-BECF-61D55CD582FB}" dt="2020-12-15T13:31:37.267" v="16" actId="1035"/>
        <pc:sldMkLst>
          <pc:docMk/>
          <pc:sldMk cId="944968354" sldId="391"/>
        </pc:sldMkLst>
        <pc:spChg chg="mod">
          <ac:chgData name="Samson Christopher" userId="6a13b5f1e64a53ae" providerId="LiveId" clId="{00AA7A96-D49F-418D-BECF-61D55CD582FB}" dt="2020-12-15T13:31:37.267" v="16" actId="1035"/>
          <ac:spMkLst>
            <pc:docMk/>
            <pc:sldMk cId="944968354" sldId="391"/>
            <ac:spMk id="4" creationId="{30303505-8454-4290-B38C-9553B96A0C10}"/>
          </ac:spMkLst>
        </pc:spChg>
      </pc:sldChg>
      <pc:sldChg chg="delSp modSp del mod">
        <pc:chgData name="Samson Christopher" userId="6a13b5f1e64a53ae" providerId="LiveId" clId="{00AA7A96-D49F-418D-BECF-61D55CD582FB}" dt="2020-12-15T13:31:32.317" v="10" actId="47"/>
        <pc:sldMkLst>
          <pc:docMk/>
          <pc:sldMk cId="1414681237" sldId="392"/>
        </pc:sldMkLst>
        <pc:spChg chg="del mod">
          <ac:chgData name="Samson Christopher" userId="6a13b5f1e64a53ae" providerId="LiveId" clId="{00AA7A96-D49F-418D-BECF-61D55CD582FB}" dt="2020-12-15T13:31:23.734" v="4"/>
          <ac:spMkLst>
            <pc:docMk/>
            <pc:sldMk cId="1414681237" sldId="392"/>
            <ac:spMk id="4" creationId="{DBDAAF38-906A-4C1D-9B2E-9A64D9ACC659}"/>
          </ac:spMkLst>
        </pc:spChg>
      </pc:sldChg>
      <pc:sldChg chg="modSp mod">
        <pc:chgData name="Samson Christopher" userId="6a13b5f1e64a53ae" providerId="LiveId" clId="{00AA7A96-D49F-418D-BECF-61D55CD582FB}" dt="2020-12-15T13:32:03.632" v="35" actId="1035"/>
        <pc:sldMkLst>
          <pc:docMk/>
          <pc:sldMk cId="4103851070" sldId="393"/>
        </pc:sldMkLst>
        <pc:spChg chg="mod">
          <ac:chgData name="Samson Christopher" userId="6a13b5f1e64a53ae" providerId="LiveId" clId="{00AA7A96-D49F-418D-BECF-61D55CD582FB}" dt="2020-12-15T13:32:03.632" v="35" actId="1035"/>
          <ac:spMkLst>
            <pc:docMk/>
            <pc:sldMk cId="4103851070" sldId="393"/>
            <ac:spMk id="4" creationId="{3A7D2108-7CA1-4624-B0D4-9683D68BAF3C}"/>
          </ac:spMkLst>
        </pc:spChg>
      </pc:sldChg>
      <pc:sldChg chg="delSp modSp del mod">
        <pc:chgData name="Samson Christopher" userId="6a13b5f1e64a53ae" providerId="LiveId" clId="{00AA7A96-D49F-418D-BECF-61D55CD582FB}" dt="2020-12-15T13:32:07.481" v="36" actId="47"/>
        <pc:sldMkLst>
          <pc:docMk/>
          <pc:sldMk cId="659567130" sldId="394"/>
        </pc:sldMkLst>
        <pc:spChg chg="del mod">
          <ac:chgData name="Samson Christopher" userId="6a13b5f1e64a53ae" providerId="LiveId" clId="{00AA7A96-D49F-418D-BECF-61D55CD582FB}" dt="2020-12-15T13:31:46.348" v="23"/>
          <ac:spMkLst>
            <pc:docMk/>
            <pc:sldMk cId="659567130" sldId="394"/>
            <ac:spMk id="4" creationId="{631CDE74-B74D-4098-9705-68B2B62A2EDF}"/>
          </ac:spMkLst>
        </pc:spChg>
      </pc:sldChg>
      <pc:sldChg chg="modSp mod">
        <pc:chgData name="Samson Christopher" userId="6a13b5f1e64a53ae" providerId="LiveId" clId="{00AA7A96-D49F-418D-BECF-61D55CD582FB}" dt="2020-12-15T13:32:35.482" v="54" actId="1035"/>
        <pc:sldMkLst>
          <pc:docMk/>
          <pc:sldMk cId="859356432" sldId="395"/>
        </pc:sldMkLst>
        <pc:spChg chg="mod">
          <ac:chgData name="Samson Christopher" userId="6a13b5f1e64a53ae" providerId="LiveId" clId="{00AA7A96-D49F-418D-BECF-61D55CD582FB}" dt="2020-12-15T13:32:35.482" v="54" actId="1035"/>
          <ac:spMkLst>
            <pc:docMk/>
            <pc:sldMk cId="859356432" sldId="395"/>
            <ac:spMk id="4" creationId="{2E088117-731B-4298-B684-6AFE8567611B}"/>
          </ac:spMkLst>
        </pc:spChg>
      </pc:sldChg>
      <pc:sldChg chg="delSp modSp del mod">
        <pc:chgData name="Samson Christopher" userId="6a13b5f1e64a53ae" providerId="LiveId" clId="{00AA7A96-D49F-418D-BECF-61D55CD582FB}" dt="2020-12-15T13:32:37.834" v="55" actId="47"/>
        <pc:sldMkLst>
          <pc:docMk/>
          <pc:sldMk cId="2025405914" sldId="396"/>
        </pc:sldMkLst>
        <pc:spChg chg="del mod">
          <ac:chgData name="Samson Christopher" userId="6a13b5f1e64a53ae" providerId="LiveId" clId="{00AA7A96-D49F-418D-BECF-61D55CD582FB}" dt="2020-12-15T13:32:23.954" v="43"/>
          <ac:spMkLst>
            <pc:docMk/>
            <pc:sldMk cId="2025405914" sldId="396"/>
            <ac:spMk id="4" creationId="{58EB8064-4EE9-4DAF-8ED7-856BB84C4F1E}"/>
          </ac:spMkLst>
        </pc:spChg>
      </pc:sldChg>
      <pc:sldChg chg="modSp mod">
        <pc:chgData name="Samson Christopher" userId="6a13b5f1e64a53ae" providerId="LiveId" clId="{00AA7A96-D49F-418D-BECF-61D55CD582FB}" dt="2020-12-15T13:33:05.186" v="77" actId="1036"/>
        <pc:sldMkLst>
          <pc:docMk/>
          <pc:sldMk cId="2940326978" sldId="397"/>
        </pc:sldMkLst>
        <pc:spChg chg="mod">
          <ac:chgData name="Samson Christopher" userId="6a13b5f1e64a53ae" providerId="LiveId" clId="{00AA7A96-D49F-418D-BECF-61D55CD582FB}" dt="2020-12-15T13:33:05.186" v="77" actId="1036"/>
          <ac:spMkLst>
            <pc:docMk/>
            <pc:sldMk cId="2940326978" sldId="397"/>
            <ac:spMk id="4" creationId="{CB47EBC6-F9C8-44E8-AC7B-1CCC4C86F338}"/>
          </ac:spMkLst>
        </pc:spChg>
      </pc:sldChg>
      <pc:sldChg chg="delSp modSp del mod">
        <pc:chgData name="Samson Christopher" userId="6a13b5f1e64a53ae" providerId="LiveId" clId="{00AA7A96-D49F-418D-BECF-61D55CD582FB}" dt="2020-12-15T13:33:09.031" v="78" actId="47"/>
        <pc:sldMkLst>
          <pc:docMk/>
          <pc:sldMk cId="2964080828" sldId="398"/>
        </pc:sldMkLst>
        <pc:spChg chg="del mod">
          <ac:chgData name="Samson Christopher" userId="6a13b5f1e64a53ae" providerId="LiveId" clId="{00AA7A96-D49F-418D-BECF-61D55CD582FB}" dt="2020-12-15T13:32:47.595" v="62"/>
          <ac:spMkLst>
            <pc:docMk/>
            <pc:sldMk cId="2964080828" sldId="398"/>
            <ac:spMk id="4" creationId="{63406611-8D97-4B7A-9253-F5009636BCE1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6C45-CB07-4254-A580-7054335D612E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eLd</a:t>
            </a:r>
            <a:r>
              <a:rPr lang="en-US" dirty="0"/>
              <a:t> </a:t>
            </a:r>
            <a:r>
              <a:rPr lang="en-US" dirty="0" err="1"/>
              <a:t>Ïh¥Ls</a:t>
            </a:r>
            <a:r>
              <a:rPr lang="en-US" dirty="0"/>
              <a:t> Th¥² ¡</a:t>
            </a:r>
            <a:r>
              <a:rPr lang="en-US" dirty="0" err="1"/>
              <a:t>PdÏm</a:t>
            </a:r>
            <a:endParaRPr lang="en-US" dirty="0"/>
          </a:p>
          <a:p>
            <a:r>
              <a:rPr lang="en-IN" dirty="0" err="1"/>
              <a:t>BiPYûW</a:t>
            </a:r>
            <a:r>
              <a:rPr lang="en-IN" dirty="0"/>
              <a:t> </a:t>
            </a:r>
            <a:r>
              <a:rPr lang="en-IN" dirty="0" err="1"/>
              <a:t>úRÓúYôodÏ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pûXúV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B5B27-C9D0-4EF9-A68D-6A2E1E7174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pûXúV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pûXúV</a:t>
            </a:r>
            <a:endParaRPr lang="en-IN" dirty="0"/>
          </a:p>
          <a:p>
            <a:r>
              <a:rPr lang="en-IN" dirty="0" err="1"/>
              <a:t>BiPYûW</a:t>
            </a:r>
            <a:r>
              <a:rPr lang="en-IN" dirty="0"/>
              <a:t> </a:t>
            </a:r>
            <a:r>
              <a:rPr lang="en-IN" dirty="0" err="1"/>
              <a:t>úRÓúYôodÏ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03505-8454-4290-B38C-9553B96A0C10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pÛs</a:t>
            </a:r>
            <a:r>
              <a:rPr lang="en-IN" dirty="0"/>
              <a:t>[ </a:t>
            </a:r>
            <a:r>
              <a:rPr lang="en-IN" dirty="0" err="1"/>
              <a:t>CPeL°úX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úUnd¡u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Ri½WiûP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ùNuß</a:t>
            </a:r>
            <a:r>
              <a:rPr lang="en-IN" dirty="0"/>
              <a:t> </a:t>
            </a:r>
            <a:r>
              <a:rPr lang="en-IN" dirty="0" err="1"/>
              <a:t>RôLm</a:t>
            </a:r>
            <a:r>
              <a:rPr lang="en-IN" dirty="0"/>
              <a:t> ¾od¡u\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D2108-7CA1-4624-B0D4-9683D68BAF3C}"/>
              </a:ext>
            </a:extLst>
          </p:cNvPr>
          <p:cNvSpPr txBox="1"/>
          <p:nvPr/>
        </p:nvSpPr>
        <p:spPr>
          <a:xfrm>
            <a:off x="0" y="543991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BjÕUôûY</a:t>
            </a:r>
            <a:r>
              <a:rPr lang="en-IN" sz="4200" dirty="0"/>
              <a:t> </a:t>
            </a:r>
            <a:r>
              <a:rPr lang="en-IN" sz="4200" dirty="0" err="1"/>
              <a:t>úRtß¡u</a:t>
            </a:r>
            <a:r>
              <a:rPr lang="en-IN" sz="4200" dirty="0"/>
              <a:t>\</a:t>
            </a:r>
            <a:r>
              <a:rPr lang="en-IN" sz="4200" dirty="0" err="1"/>
              <a:t>ôo</a:t>
            </a:r>
            <a:r>
              <a:rPr lang="en-IN" sz="4200" dirty="0"/>
              <a:t> B® </a:t>
            </a:r>
            <a:r>
              <a:rPr lang="en-IN" sz="4200" dirty="0" err="1"/>
              <a:t>ùTô</a:t>
            </a:r>
            <a:r>
              <a:rPr lang="en-IN" sz="4200" dirty="0"/>
              <a:t>¯¡u\</a:t>
            </a:r>
            <a:r>
              <a:rPr lang="en-IN" sz="4200" dirty="0" err="1"/>
              <a:t>ôo</a:t>
            </a:r>
            <a:endParaRPr lang="en-IN" sz="4200" dirty="0"/>
          </a:p>
          <a:p>
            <a:r>
              <a:rPr lang="en-IN" sz="4200" dirty="0" err="1"/>
              <a:t>ËYàs</a:t>
            </a:r>
            <a:r>
              <a:rPr lang="en-IN" sz="4200" dirty="0"/>
              <a:t>[ </a:t>
            </a:r>
            <a:r>
              <a:rPr lang="en-IN" sz="4200" dirty="0" err="1"/>
              <a:t>SôhLù</a:t>
            </a:r>
            <a:r>
              <a:rPr lang="en-IN" sz="4200" dirty="0"/>
              <a:t>[</a:t>
            </a:r>
            <a:r>
              <a:rPr lang="en-IN" sz="4200" dirty="0" err="1"/>
              <a:t>pXôm</a:t>
            </a:r>
            <a:r>
              <a:rPr lang="en-IN" sz="4200" dirty="0"/>
              <a:t> ¡</a:t>
            </a:r>
            <a:r>
              <a:rPr lang="en-IN" sz="4200" dirty="0" err="1"/>
              <a:t>ÚûT</a:t>
            </a:r>
            <a:r>
              <a:rPr lang="en-IN" sz="4200" dirty="0"/>
              <a:t> </a:t>
            </a:r>
            <a:r>
              <a:rPr lang="en-IN" sz="4200" dirty="0" err="1"/>
              <a:t>Guû</a:t>
            </a:r>
            <a:r>
              <a:rPr lang="en-IN" sz="4200" dirty="0"/>
              <a:t>]j </a:t>
            </a:r>
            <a:r>
              <a:rPr lang="en-IN" sz="4200" dirty="0" err="1"/>
              <a:t>ùRôPÚm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88117-731B-4298-B684-6AFE8567611B}"/>
              </a:ext>
            </a:extLst>
          </p:cNvPr>
          <p:cNvSpPr txBox="1"/>
          <p:nvPr/>
        </p:nvSpPr>
        <p:spPr>
          <a:xfrm>
            <a:off x="0" y="543991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/>
              <a:t>G§¬Ls </a:t>
            </a:r>
            <a:r>
              <a:rPr lang="en-IN" sz="4200" dirty="0" err="1"/>
              <a:t>Øu</a:t>
            </a:r>
            <a:r>
              <a:rPr lang="en-IN" sz="4200" dirty="0"/>
              <a:t> ®</a:t>
            </a:r>
            <a:r>
              <a:rPr lang="en-IN" sz="4200" dirty="0" err="1"/>
              <a:t>ÚkùRôuß</a:t>
            </a:r>
            <a:r>
              <a:rPr lang="en-IN" sz="4200" dirty="0"/>
              <a:t> </a:t>
            </a:r>
            <a:r>
              <a:rPr lang="en-IN" sz="4200" dirty="0" err="1"/>
              <a:t>BVjRl</a:t>
            </a:r>
            <a:r>
              <a:rPr lang="en-IN" sz="4200" dirty="0"/>
              <a:t> </a:t>
            </a:r>
            <a:r>
              <a:rPr lang="en-IN" sz="4200" dirty="0" err="1"/>
              <a:t>TÓjÕ¡u</a:t>
            </a:r>
            <a:r>
              <a:rPr lang="en-IN" sz="4200" dirty="0"/>
              <a:t>\</a:t>
            </a:r>
            <a:r>
              <a:rPr lang="en-IN" sz="4200" dirty="0" err="1"/>
              <a:t>ôo</a:t>
            </a:r>
            <a:endParaRPr lang="en-IN" sz="4200" dirty="0"/>
          </a:p>
          <a:p>
            <a:r>
              <a:rPr lang="en-IN" sz="4200" dirty="0"/>
              <a:t>Gu </a:t>
            </a:r>
            <a:r>
              <a:rPr lang="en-IN" sz="4200" dirty="0" err="1"/>
              <a:t>RûXûV</a:t>
            </a:r>
            <a:r>
              <a:rPr lang="en-IN" sz="4200" dirty="0"/>
              <a:t> </a:t>
            </a:r>
            <a:r>
              <a:rPr lang="en-IN" sz="4200" dirty="0" err="1"/>
              <a:t>GiûQ</a:t>
            </a:r>
            <a:r>
              <a:rPr lang="en-IN" sz="4200" dirty="0"/>
              <a:t>«]</a:t>
            </a:r>
            <a:r>
              <a:rPr lang="en-IN" sz="4200" dirty="0" err="1"/>
              <a:t>ôp</a:t>
            </a:r>
            <a:r>
              <a:rPr lang="en-IN" sz="4200" dirty="0"/>
              <a:t> </a:t>
            </a:r>
            <a:r>
              <a:rPr lang="en-IN" sz="4200" dirty="0" err="1"/>
              <a:t>A©ú`Lm</a:t>
            </a:r>
            <a:r>
              <a:rPr lang="en-IN" sz="4200" dirty="0"/>
              <a:t> </a:t>
            </a:r>
            <a:r>
              <a:rPr lang="en-IN" sz="4200" dirty="0" err="1"/>
              <a:t>ùNn¡u</a:t>
            </a:r>
            <a:r>
              <a:rPr lang="en-IN" sz="4200" dirty="0"/>
              <a:t>\</a:t>
            </a:r>
            <a:r>
              <a:rPr lang="en-IN" sz="4200" dirty="0" err="1"/>
              <a:t>ôo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EBC6-F9C8-44E8-AC7B-1CCC4C86F338}"/>
              </a:ext>
            </a:extLst>
          </p:cNvPr>
          <p:cNvSpPr txBox="1"/>
          <p:nvPr/>
        </p:nvSpPr>
        <p:spPr>
          <a:xfrm>
            <a:off x="0" y="545669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Gu </a:t>
            </a:r>
            <a:r>
              <a:rPr lang="en-IN" sz="4100" dirty="0" err="1"/>
              <a:t>úRYu</a:t>
            </a:r>
            <a:r>
              <a:rPr lang="en-IN" sz="4100" dirty="0"/>
              <a:t> </a:t>
            </a:r>
            <a:r>
              <a:rPr lang="en-IN" sz="4100" dirty="0" err="1"/>
              <a:t>RmØûPV</a:t>
            </a:r>
            <a:r>
              <a:rPr lang="en-IN" sz="4100" dirty="0"/>
              <a:t> </a:t>
            </a:r>
            <a:r>
              <a:rPr lang="en-IN" sz="4100" dirty="0" err="1"/>
              <a:t>U¡ûU</a:t>
            </a:r>
            <a:r>
              <a:rPr lang="en-IN" sz="4100" dirty="0"/>
              <a:t> </a:t>
            </a:r>
            <a:r>
              <a:rPr lang="en-IN" sz="4100" dirty="0" err="1"/>
              <a:t>ùNpYj</a:t>
            </a:r>
            <a:r>
              <a:rPr lang="en-IN" sz="4100" dirty="0"/>
              <a:t>§]</a:t>
            </a:r>
            <a:r>
              <a:rPr lang="en-IN" sz="4100" dirty="0" err="1"/>
              <a:t>ôp</a:t>
            </a:r>
            <a:endParaRPr lang="en-IN" sz="4100" dirty="0"/>
          </a:p>
          <a:p>
            <a:r>
              <a:rPr lang="en-IN" sz="4100" dirty="0" err="1"/>
              <a:t>Ïû</a:t>
            </a:r>
            <a:r>
              <a:rPr lang="en-IN" sz="4100" dirty="0"/>
              <a:t>\</a:t>
            </a:r>
            <a:r>
              <a:rPr lang="en-IN" sz="4100" dirty="0" err="1"/>
              <a:t>Lû</a:t>
            </a:r>
            <a:r>
              <a:rPr lang="en-IN" sz="4100" dirty="0"/>
              <a:t>[</a:t>
            </a:r>
            <a:r>
              <a:rPr lang="en-IN" sz="4100" dirty="0" err="1"/>
              <a:t>úV</a:t>
            </a:r>
            <a:r>
              <a:rPr lang="en-IN" sz="4100" dirty="0"/>
              <a:t> ¡±</a:t>
            </a:r>
            <a:r>
              <a:rPr lang="en-IN" sz="4100" dirty="0" err="1"/>
              <a:t>vÕÜdÏs</a:t>
            </a:r>
            <a:r>
              <a:rPr lang="en-IN" sz="4100" dirty="0"/>
              <a:t> ¨û\</a:t>
            </a:r>
            <a:r>
              <a:rPr lang="en-IN" sz="4100" dirty="0" err="1"/>
              <a:t>Yôd</a:t>
            </a:r>
            <a:r>
              <a:rPr lang="en-IN" sz="4100" dirty="0"/>
              <a:t>¡ </a:t>
            </a:r>
            <a:r>
              <a:rPr lang="en-IN" sz="4100" dirty="0" err="1"/>
              <a:t>SPj§ÓYôo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128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2020-12-15T13:33:15Z</dcterms:modified>
</cp:coreProperties>
</file>