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226CB2-F185-4E63-A823-5785CFBB55F4}" v="8" dt="2020-06-22T09:32:42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4" d="100"/>
          <a:sy n="84" d="100"/>
        </p:scale>
        <p:origin x="66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60226CB2-F185-4E63-A823-5785CFBB55F4}"/>
    <pc:docChg chg="delSld modSld">
      <pc:chgData name="Samson Christopher" userId="6a13b5f1e64a53ae" providerId="LiveId" clId="{60226CB2-F185-4E63-A823-5785CFBB55F4}" dt="2020-06-22T09:38:31.491" v="487" actId="1035"/>
      <pc:docMkLst>
        <pc:docMk/>
      </pc:docMkLst>
      <pc:sldChg chg="del">
        <pc:chgData name="Samson Christopher" userId="6a13b5f1e64a53ae" providerId="LiveId" clId="{60226CB2-F185-4E63-A823-5785CFBB55F4}" dt="2020-06-22T09:32:55.876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60226CB2-F185-4E63-A823-5785CFBB55F4}" dt="2020-06-22T09:37:33.664" v="103" actId="1035"/>
        <pc:sldMkLst>
          <pc:docMk/>
          <pc:sldMk cId="1777894342" sldId="389"/>
        </pc:sldMkLst>
        <pc:spChg chg="add mod">
          <ac:chgData name="Samson Christopher" userId="6a13b5f1e64a53ae" providerId="LiveId" clId="{60226CB2-F185-4E63-A823-5785CFBB55F4}" dt="2020-06-22T09:37:33.664" v="103" actId="1035"/>
          <ac:spMkLst>
            <pc:docMk/>
            <pc:sldMk cId="1777894342" sldId="389"/>
            <ac:spMk id="2" creationId="{F31BF891-99F9-48A2-9D7A-C8331108AC5C}"/>
          </ac:spMkLst>
        </pc:spChg>
      </pc:sldChg>
      <pc:sldChg chg="addSp modSp mod">
        <pc:chgData name="Samson Christopher" userId="6a13b5f1e64a53ae" providerId="LiveId" clId="{60226CB2-F185-4E63-A823-5785CFBB55F4}" dt="2020-06-22T09:37:42.622" v="159" actId="1036"/>
        <pc:sldMkLst>
          <pc:docMk/>
          <pc:sldMk cId="850099564" sldId="390"/>
        </pc:sldMkLst>
        <pc:spChg chg="add mod">
          <ac:chgData name="Samson Christopher" userId="6a13b5f1e64a53ae" providerId="LiveId" clId="{60226CB2-F185-4E63-A823-5785CFBB55F4}" dt="2020-06-22T09:37:42.622" v="159" actId="1036"/>
          <ac:spMkLst>
            <pc:docMk/>
            <pc:sldMk cId="850099564" sldId="390"/>
            <ac:spMk id="2" creationId="{178E4CFE-33E0-4A67-BB37-FBE3CF077CE3}"/>
          </ac:spMkLst>
        </pc:spChg>
      </pc:sldChg>
      <pc:sldChg chg="addSp modSp mod">
        <pc:chgData name="Samson Christopher" userId="6a13b5f1e64a53ae" providerId="LiveId" clId="{60226CB2-F185-4E63-A823-5785CFBB55F4}" dt="2020-06-22T09:37:50.214" v="217" actId="1036"/>
        <pc:sldMkLst>
          <pc:docMk/>
          <pc:sldMk cId="944968354" sldId="391"/>
        </pc:sldMkLst>
        <pc:spChg chg="add mod">
          <ac:chgData name="Samson Christopher" userId="6a13b5f1e64a53ae" providerId="LiveId" clId="{60226CB2-F185-4E63-A823-5785CFBB55F4}" dt="2020-06-22T09:37:50.214" v="217" actId="1036"/>
          <ac:spMkLst>
            <pc:docMk/>
            <pc:sldMk cId="944968354" sldId="391"/>
            <ac:spMk id="2" creationId="{DA8AFB7D-E170-4DC0-A932-5DA542F01051}"/>
          </ac:spMkLst>
        </pc:spChg>
      </pc:sldChg>
      <pc:sldChg chg="addSp modSp mod">
        <pc:chgData name="Samson Christopher" userId="6a13b5f1e64a53ae" providerId="LiveId" clId="{60226CB2-F185-4E63-A823-5785CFBB55F4}" dt="2020-06-22T09:37:57.394" v="268" actId="1035"/>
        <pc:sldMkLst>
          <pc:docMk/>
          <pc:sldMk cId="1414681237" sldId="392"/>
        </pc:sldMkLst>
        <pc:spChg chg="add mod">
          <ac:chgData name="Samson Christopher" userId="6a13b5f1e64a53ae" providerId="LiveId" clId="{60226CB2-F185-4E63-A823-5785CFBB55F4}" dt="2020-06-22T09:37:57.394" v="268" actId="1035"/>
          <ac:spMkLst>
            <pc:docMk/>
            <pc:sldMk cId="1414681237" sldId="392"/>
            <ac:spMk id="2" creationId="{C42B107D-7F3A-4F9E-ACBC-F4614EA73671}"/>
          </ac:spMkLst>
        </pc:spChg>
      </pc:sldChg>
      <pc:sldChg chg="addSp modSp mod">
        <pc:chgData name="Samson Christopher" userId="6a13b5f1e64a53ae" providerId="LiveId" clId="{60226CB2-F185-4E63-A823-5785CFBB55F4}" dt="2020-06-22T09:38:04.342" v="315" actId="1036"/>
        <pc:sldMkLst>
          <pc:docMk/>
          <pc:sldMk cId="4103851070" sldId="393"/>
        </pc:sldMkLst>
        <pc:spChg chg="add mod">
          <ac:chgData name="Samson Christopher" userId="6a13b5f1e64a53ae" providerId="LiveId" clId="{60226CB2-F185-4E63-A823-5785CFBB55F4}" dt="2020-06-22T09:38:04.342" v="315" actId="1036"/>
          <ac:spMkLst>
            <pc:docMk/>
            <pc:sldMk cId="4103851070" sldId="393"/>
            <ac:spMk id="2" creationId="{00990B0B-0DD9-4DB7-9A54-7BA788F41D4E}"/>
          </ac:spMkLst>
        </pc:spChg>
      </pc:sldChg>
      <pc:sldChg chg="addSp modSp mod">
        <pc:chgData name="Samson Christopher" userId="6a13b5f1e64a53ae" providerId="LiveId" clId="{60226CB2-F185-4E63-A823-5785CFBB55F4}" dt="2020-06-22T09:38:13.905" v="374" actId="1036"/>
        <pc:sldMkLst>
          <pc:docMk/>
          <pc:sldMk cId="659567130" sldId="394"/>
        </pc:sldMkLst>
        <pc:spChg chg="add mod">
          <ac:chgData name="Samson Christopher" userId="6a13b5f1e64a53ae" providerId="LiveId" clId="{60226CB2-F185-4E63-A823-5785CFBB55F4}" dt="2020-06-22T09:38:13.905" v="374" actId="1036"/>
          <ac:spMkLst>
            <pc:docMk/>
            <pc:sldMk cId="659567130" sldId="394"/>
            <ac:spMk id="2" creationId="{32AEA7D2-649C-4367-BB84-3C781C445A22}"/>
          </ac:spMkLst>
        </pc:spChg>
      </pc:sldChg>
      <pc:sldChg chg="addSp modSp mod">
        <pc:chgData name="Samson Christopher" userId="6a13b5f1e64a53ae" providerId="LiveId" clId="{60226CB2-F185-4E63-A823-5785CFBB55F4}" dt="2020-06-22T09:38:24.206" v="437" actId="1035"/>
        <pc:sldMkLst>
          <pc:docMk/>
          <pc:sldMk cId="859356432" sldId="395"/>
        </pc:sldMkLst>
        <pc:spChg chg="add mod">
          <ac:chgData name="Samson Christopher" userId="6a13b5f1e64a53ae" providerId="LiveId" clId="{60226CB2-F185-4E63-A823-5785CFBB55F4}" dt="2020-06-22T09:38:24.206" v="437" actId="1035"/>
          <ac:spMkLst>
            <pc:docMk/>
            <pc:sldMk cId="859356432" sldId="395"/>
            <ac:spMk id="2" creationId="{AAA8B680-4646-4DFD-9469-C2CB3EE72849}"/>
          </ac:spMkLst>
        </pc:spChg>
      </pc:sldChg>
      <pc:sldChg chg="addSp modSp mod">
        <pc:chgData name="Samson Christopher" userId="6a13b5f1e64a53ae" providerId="LiveId" clId="{60226CB2-F185-4E63-A823-5785CFBB55F4}" dt="2020-06-22T09:38:31.491" v="487" actId="1035"/>
        <pc:sldMkLst>
          <pc:docMk/>
          <pc:sldMk cId="2025405914" sldId="396"/>
        </pc:sldMkLst>
        <pc:spChg chg="add mod">
          <ac:chgData name="Samson Christopher" userId="6a13b5f1e64a53ae" providerId="LiveId" clId="{60226CB2-F185-4E63-A823-5785CFBB55F4}" dt="2020-06-22T09:38:31.491" v="487" actId="1035"/>
          <ac:spMkLst>
            <pc:docMk/>
            <pc:sldMk cId="2025405914" sldId="396"/>
            <ac:spMk id="2" creationId="{5F86266B-097D-41AA-BF66-9688BFDAC0F4}"/>
          </ac:spMkLst>
        </pc:spChg>
      </pc:sldChg>
      <pc:sldChg chg="del">
        <pc:chgData name="Samson Christopher" userId="6a13b5f1e64a53ae" providerId="LiveId" clId="{60226CB2-F185-4E63-A823-5785CFBB55F4}" dt="2020-06-22T09:32:44.091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60226CB2-F185-4E63-A823-5785CFBB55F4}" dt="2020-06-22T09:32:44.582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60226CB2-F185-4E63-A823-5785CFBB55F4}" dt="2020-06-22T09:32:45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60226CB2-F185-4E63-A823-5785CFBB55F4}" dt="2020-06-22T09:32:45.376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60226CB2-F185-4E63-A823-5785CFBB55F4}" dt="2020-06-22T09:32:46.136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60226CB2-F185-4E63-A823-5785CFBB55F4}" dt="2020-06-22T09:32:46.542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60226CB2-F185-4E63-A823-5785CFBB55F4}" dt="2020-06-22T09:32:46.898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1BF891-99F9-48A2-9D7A-C8331108AC5C}"/>
              </a:ext>
            </a:extLst>
          </p:cNvPr>
          <p:cNvSpPr/>
          <p:nvPr/>
        </p:nvSpPr>
        <p:spPr>
          <a:xfrm>
            <a:off x="0" y="5373547"/>
            <a:ext cx="122712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CúVÑûYl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úTôp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AZÏsú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VôûWÙm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Clé®²p 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CÕYûWd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LiP§pûX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LôiTÕªpûX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8E4CFE-33E0-4A67-BB37-FBE3CF077CE3}"/>
              </a:ext>
            </a:extLst>
          </p:cNvPr>
          <p:cNvSpPr/>
          <p:nvPr/>
        </p:nvSpPr>
        <p:spPr>
          <a:xfrm>
            <a:off x="385144" y="5374886"/>
            <a:ext cx="1142171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éWQ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AZÏs[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é®p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YôrdûLV§p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8AFB7D-E170-4DC0-A932-5DA542F01051}"/>
              </a:ext>
            </a:extLst>
          </p:cNvPr>
          <p:cNvSpPr/>
          <p:nvPr/>
        </p:nvSpPr>
        <p:spPr>
          <a:xfrm>
            <a:off x="0" y="5373547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¿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úTôÕm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úYú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úYiPôm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GkRu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AuTo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úVÑúY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UiÔdLôL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Uô¦dLjûR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h¥PUôhúPu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ùYßm</a:t>
            </a:r>
            <a:endParaRPr lang="en-US" sz="41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2B107D-7F3A-4F9E-ACBC-F4614EA73671}"/>
              </a:ext>
            </a:extLst>
          </p:cNvPr>
          <p:cNvSpPr/>
          <p:nvPr/>
        </p:nvSpPr>
        <p:spPr>
          <a:xfrm>
            <a:off x="0" y="537354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NméWQ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AZÏsú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ÁhÓd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ùLôi¼úW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NméWQUôL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EkRàd¸kúRu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990B0B-0DD9-4DB7-9A54-7BA788F41D4E}"/>
              </a:ext>
            </a:extLst>
          </p:cNvPr>
          <p:cNvSpPr/>
          <p:nvPr/>
        </p:nvSpPr>
        <p:spPr>
          <a:xfrm>
            <a:off x="0" y="537354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GÚNúXm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ÏUô¬Ls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kúRôWôn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Emªp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Es[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AuûT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¿dL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ØVu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AEA7D2-649C-4367-BB84-3C781C445A22}"/>
              </a:ext>
            </a:extLst>
          </p:cNvPr>
          <p:cNvSpPr/>
          <p:nvPr/>
        </p:nvSpPr>
        <p:spPr>
          <a:xfrm>
            <a:off x="0" y="5373547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úXôL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ÑL 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úUuûUùVpXôm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GkRû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]d 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LYof£jRôp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TôYf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úNôRû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Lù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pXôm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]f 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úNô§jRôp</a:t>
            </a:r>
            <a:endParaRPr lang="en-US" sz="43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A8B680-4646-4DFD-9469-C2CB3EE72849}"/>
              </a:ext>
            </a:extLst>
          </p:cNvPr>
          <p:cNvSpPr/>
          <p:nvPr/>
        </p:nvSpPr>
        <p:spPr>
          <a:xfrm>
            <a:off x="0" y="537354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¿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oúUp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Ïª¯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ª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uàm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_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PúUôLúU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GuúUp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úYLUôL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úUô§V¥jRôp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86266B-097D-41AA-BF66-9688BFDAC0F4}"/>
              </a:ext>
            </a:extLst>
          </p:cNvPr>
          <p:cNvSpPr/>
          <p:nvPr/>
        </p:nvSpPr>
        <p:spPr>
          <a:xfrm>
            <a:off x="0" y="5373547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§]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kúRôßm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EmúUÛs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Au× Gu²p 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ùTôeÏúR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úSNúW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¿o 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úYLm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YkÕ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]f 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úNÚúU</a:t>
            </a:r>
            <a:endParaRPr lang="en-US" sz="43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134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2020-06-22T09:38:34Z</dcterms:modified>
</cp:coreProperties>
</file>