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46FC0-336A-4DA7-A20E-65A221DBB62B}" v="1" dt="2020-08-26T20:57:52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4946FC0-336A-4DA7-A20E-65A221DBB62B}"/>
    <pc:docChg chg="delSld modSld">
      <pc:chgData name="Samson Christopher" userId="6a13b5f1e64a53ae" providerId="LiveId" clId="{F4946FC0-336A-4DA7-A20E-65A221DBB62B}" dt="2020-08-26T20:59:15.271" v="475" actId="1035"/>
      <pc:docMkLst>
        <pc:docMk/>
      </pc:docMkLst>
      <pc:sldChg chg="del">
        <pc:chgData name="Samson Christopher" userId="6a13b5f1e64a53ae" providerId="LiveId" clId="{F4946FC0-336A-4DA7-A20E-65A221DBB62B}" dt="2020-08-26T20:56:08.44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4946FC0-336A-4DA7-A20E-65A221DBB62B}" dt="2020-08-26T20:58:24.877" v="102" actId="1035"/>
        <pc:sldMkLst>
          <pc:docMk/>
          <pc:sldMk cId="1777894342" sldId="389"/>
        </pc:sldMkLst>
        <pc:spChg chg="add mod">
          <ac:chgData name="Samson Christopher" userId="6a13b5f1e64a53ae" providerId="LiveId" clId="{F4946FC0-336A-4DA7-A20E-65A221DBB62B}" dt="2020-08-26T20:58:24.877" v="102" actId="1035"/>
          <ac:spMkLst>
            <pc:docMk/>
            <pc:sldMk cId="1777894342" sldId="389"/>
            <ac:spMk id="4" creationId="{3ABAD15C-9004-49EA-865A-A6597B3A72B3}"/>
          </ac:spMkLst>
        </pc:spChg>
      </pc:sldChg>
      <pc:sldChg chg="addSp modSp mod">
        <pc:chgData name="Samson Christopher" userId="6a13b5f1e64a53ae" providerId="LiveId" clId="{F4946FC0-336A-4DA7-A20E-65A221DBB62B}" dt="2020-08-26T20:58:31.721" v="146" actId="1036"/>
        <pc:sldMkLst>
          <pc:docMk/>
          <pc:sldMk cId="850099564" sldId="390"/>
        </pc:sldMkLst>
        <pc:spChg chg="add mod">
          <ac:chgData name="Samson Christopher" userId="6a13b5f1e64a53ae" providerId="LiveId" clId="{F4946FC0-336A-4DA7-A20E-65A221DBB62B}" dt="2020-08-26T20:58:31.721" v="146" actId="1036"/>
          <ac:spMkLst>
            <pc:docMk/>
            <pc:sldMk cId="850099564" sldId="390"/>
            <ac:spMk id="4" creationId="{355367A9-010D-415D-A98C-D1C5B4A3BB73}"/>
          </ac:spMkLst>
        </pc:spChg>
      </pc:sldChg>
      <pc:sldChg chg="addSp modSp mod">
        <pc:chgData name="Samson Christopher" userId="6a13b5f1e64a53ae" providerId="LiveId" clId="{F4946FC0-336A-4DA7-A20E-65A221DBB62B}" dt="2020-08-26T20:58:38.550" v="201" actId="1035"/>
        <pc:sldMkLst>
          <pc:docMk/>
          <pc:sldMk cId="944968354" sldId="391"/>
        </pc:sldMkLst>
        <pc:spChg chg="add mod">
          <ac:chgData name="Samson Christopher" userId="6a13b5f1e64a53ae" providerId="LiveId" clId="{F4946FC0-336A-4DA7-A20E-65A221DBB62B}" dt="2020-08-26T20:58:38.550" v="201" actId="1035"/>
          <ac:spMkLst>
            <pc:docMk/>
            <pc:sldMk cId="944968354" sldId="391"/>
            <ac:spMk id="4" creationId="{5AE5F141-D72D-4A0B-8C37-A956E4C9A650}"/>
          </ac:spMkLst>
        </pc:spChg>
      </pc:sldChg>
      <pc:sldChg chg="addSp modSp mod">
        <pc:chgData name="Samson Christopher" userId="6a13b5f1e64a53ae" providerId="LiveId" clId="{F4946FC0-336A-4DA7-A20E-65A221DBB62B}" dt="2020-08-26T20:58:44.963" v="255" actId="1036"/>
        <pc:sldMkLst>
          <pc:docMk/>
          <pc:sldMk cId="1414681237" sldId="392"/>
        </pc:sldMkLst>
        <pc:spChg chg="add mod">
          <ac:chgData name="Samson Christopher" userId="6a13b5f1e64a53ae" providerId="LiveId" clId="{F4946FC0-336A-4DA7-A20E-65A221DBB62B}" dt="2020-08-26T20:58:44.963" v="255" actId="1036"/>
          <ac:spMkLst>
            <pc:docMk/>
            <pc:sldMk cId="1414681237" sldId="392"/>
            <ac:spMk id="4" creationId="{57A078FF-FB08-4ECB-B905-0DBFEDF251D2}"/>
          </ac:spMkLst>
        </pc:spChg>
      </pc:sldChg>
      <pc:sldChg chg="addSp modSp mod">
        <pc:chgData name="Samson Christopher" userId="6a13b5f1e64a53ae" providerId="LiveId" clId="{F4946FC0-336A-4DA7-A20E-65A221DBB62B}" dt="2020-08-26T20:58:52.083" v="305" actId="1035"/>
        <pc:sldMkLst>
          <pc:docMk/>
          <pc:sldMk cId="4103851070" sldId="393"/>
        </pc:sldMkLst>
        <pc:spChg chg="add mod">
          <ac:chgData name="Samson Christopher" userId="6a13b5f1e64a53ae" providerId="LiveId" clId="{F4946FC0-336A-4DA7-A20E-65A221DBB62B}" dt="2020-08-26T20:58:52.083" v="305" actId="1035"/>
          <ac:spMkLst>
            <pc:docMk/>
            <pc:sldMk cId="4103851070" sldId="393"/>
            <ac:spMk id="4" creationId="{F65EDC1F-92D6-4733-BDF9-9D9C5924020C}"/>
          </ac:spMkLst>
        </pc:spChg>
      </pc:sldChg>
      <pc:sldChg chg="addSp modSp mod">
        <pc:chgData name="Samson Christopher" userId="6a13b5f1e64a53ae" providerId="LiveId" clId="{F4946FC0-336A-4DA7-A20E-65A221DBB62B}" dt="2020-08-26T20:59:00.236" v="362" actId="1035"/>
        <pc:sldMkLst>
          <pc:docMk/>
          <pc:sldMk cId="659567130" sldId="394"/>
        </pc:sldMkLst>
        <pc:spChg chg="add mod">
          <ac:chgData name="Samson Christopher" userId="6a13b5f1e64a53ae" providerId="LiveId" clId="{F4946FC0-336A-4DA7-A20E-65A221DBB62B}" dt="2020-08-26T20:59:00.236" v="362" actId="1035"/>
          <ac:spMkLst>
            <pc:docMk/>
            <pc:sldMk cId="659567130" sldId="394"/>
            <ac:spMk id="4" creationId="{83338EE0-4EA3-4458-8D83-EC8DA7308E2D}"/>
          </ac:spMkLst>
        </pc:spChg>
      </pc:sldChg>
      <pc:sldChg chg="addSp modSp mod setBg">
        <pc:chgData name="Samson Christopher" userId="6a13b5f1e64a53ae" providerId="LiveId" clId="{F4946FC0-336A-4DA7-A20E-65A221DBB62B}" dt="2020-08-26T20:59:06.991" v="411" actId="1036"/>
        <pc:sldMkLst>
          <pc:docMk/>
          <pc:sldMk cId="859356432" sldId="395"/>
        </pc:sldMkLst>
        <pc:spChg chg="add mod">
          <ac:chgData name="Samson Christopher" userId="6a13b5f1e64a53ae" providerId="LiveId" clId="{F4946FC0-336A-4DA7-A20E-65A221DBB62B}" dt="2020-08-26T20:59:06.991" v="411" actId="1036"/>
          <ac:spMkLst>
            <pc:docMk/>
            <pc:sldMk cId="859356432" sldId="395"/>
            <ac:spMk id="4" creationId="{418C0F84-B8D4-47F6-B51E-49D8921F7865}"/>
          </ac:spMkLst>
        </pc:spChg>
      </pc:sldChg>
      <pc:sldChg chg="addSp modSp mod">
        <pc:chgData name="Samson Christopher" userId="6a13b5f1e64a53ae" providerId="LiveId" clId="{F4946FC0-336A-4DA7-A20E-65A221DBB62B}" dt="2020-08-26T20:59:15.271" v="475" actId="1035"/>
        <pc:sldMkLst>
          <pc:docMk/>
          <pc:sldMk cId="2025405914" sldId="396"/>
        </pc:sldMkLst>
        <pc:spChg chg="add mod">
          <ac:chgData name="Samson Christopher" userId="6a13b5f1e64a53ae" providerId="LiveId" clId="{F4946FC0-336A-4DA7-A20E-65A221DBB62B}" dt="2020-08-26T20:59:15.271" v="475" actId="1035"/>
          <ac:spMkLst>
            <pc:docMk/>
            <pc:sldMk cId="2025405914" sldId="396"/>
            <ac:spMk id="4" creationId="{8F991864-86A0-4766-A238-3F3BD54DF469}"/>
          </ac:spMkLst>
        </pc:spChg>
      </pc:sldChg>
      <pc:sldChg chg="del">
        <pc:chgData name="Samson Christopher" userId="6a13b5f1e64a53ae" providerId="LiveId" clId="{F4946FC0-336A-4DA7-A20E-65A221DBB62B}" dt="2020-08-26T20:55:57.38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F4946FC0-336A-4DA7-A20E-65A221DBB62B}" dt="2020-08-26T20:55:57.669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4946FC0-336A-4DA7-A20E-65A221DBB62B}" dt="2020-08-26T20:55:57.92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4946FC0-336A-4DA7-A20E-65A221DBB62B}" dt="2020-08-26T20:55:58.16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4946FC0-336A-4DA7-A20E-65A221DBB62B}" dt="2020-08-26T20:55:58.41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4946FC0-336A-4DA7-A20E-65A221DBB62B}" dt="2020-08-26T20:55:58.85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4946FC0-336A-4DA7-A20E-65A221DBB62B}" dt="2020-08-26T20:55:59.15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AD15C-9004-49EA-865A-A6597B3A72B3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Gu </a:t>
            </a:r>
            <a:r>
              <a:rPr lang="en-US" dirty="0" err="1"/>
              <a:t>Av§TôWm</a:t>
            </a:r>
            <a:r>
              <a:rPr lang="en-US" dirty="0"/>
              <a:t> </a:t>
            </a:r>
            <a:r>
              <a:rPr lang="en-US" dirty="0" err="1"/>
              <a:t>BûN</a:t>
            </a:r>
            <a:r>
              <a:rPr lang="en-US" dirty="0"/>
              <a:t> G]</a:t>
            </a:r>
            <a:r>
              <a:rPr lang="en-US" dirty="0" err="1"/>
              <a:t>dLYúW</a:t>
            </a:r>
            <a:r>
              <a:rPr lang="en-US" dirty="0"/>
              <a:t> </a:t>
            </a:r>
          </a:p>
          <a:p>
            <a:r>
              <a:rPr lang="en-US" dirty="0" err="1"/>
              <a:t>úSN</a:t>
            </a:r>
            <a:r>
              <a:rPr lang="en-US" dirty="0"/>
              <a:t> </a:t>
            </a:r>
            <a:r>
              <a:rPr lang="en-US" dirty="0" err="1"/>
              <a:t>Ø£lTôßRp</a:t>
            </a:r>
            <a:r>
              <a:rPr lang="en-US" dirty="0"/>
              <a:t> </a:t>
            </a:r>
            <a:r>
              <a:rPr lang="en-US" dirty="0" err="1"/>
              <a:t>CúVÑ®p</a:t>
            </a:r>
            <a:r>
              <a:rPr lang="en-US" dirty="0"/>
              <a:t> </a:t>
            </a:r>
            <a:r>
              <a:rPr lang="en-US" dirty="0" err="1"/>
              <a:t>LiúPu</a:t>
            </a:r>
            <a:r>
              <a:rPr lang="en-US" dirty="0"/>
              <a:t> </a:t>
            </a:r>
            <a:r>
              <a:rPr lang="en-US" dirty="0" err="1"/>
              <a:t>Vôàm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367A9-010D-415D-A98C-D1C5B4A3BB73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Gu] </a:t>
            </a:r>
            <a:r>
              <a:rPr lang="en-US" dirty="0" err="1"/>
              <a:t>UÕWUYo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]V </a:t>
            </a:r>
            <a:r>
              <a:rPr lang="en-US" dirty="0" err="1"/>
              <a:t>SôUfÑûY</a:t>
            </a:r>
            <a:r>
              <a:rPr lang="en-US" dirty="0"/>
              <a:t> </a:t>
            </a:r>
          </a:p>
          <a:p>
            <a:r>
              <a:rPr lang="en-US" dirty="0"/>
              <a:t>Gu]</a:t>
            </a:r>
            <a:r>
              <a:rPr lang="en-US" dirty="0" err="1"/>
              <a:t>Lj§p</a:t>
            </a:r>
            <a:r>
              <a:rPr lang="en-US" dirty="0"/>
              <a:t> ¨û]</a:t>
            </a:r>
            <a:r>
              <a:rPr lang="en-US" dirty="0" err="1"/>
              <a:t>jRôp</a:t>
            </a:r>
            <a:r>
              <a:rPr lang="en-US" dirty="0"/>
              <a:t> Cu]p T\</a:t>
            </a:r>
            <a:r>
              <a:rPr lang="en-US" dirty="0" err="1"/>
              <a:t>k§ÓúU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5F141-D72D-4A0B-8C37-A956E4C9A65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TgNm</a:t>
            </a:r>
            <a:r>
              <a:rPr lang="en-US" dirty="0"/>
              <a:t> </a:t>
            </a:r>
            <a:r>
              <a:rPr lang="en-US" dirty="0" err="1"/>
              <a:t>T£ÙPú</a:t>
            </a:r>
            <a:r>
              <a:rPr lang="en-US" dirty="0"/>
              <a:t>] ª</a:t>
            </a:r>
            <a:r>
              <a:rPr lang="en-US" dirty="0" err="1"/>
              <a:t>gÑkÕVo</a:t>
            </a:r>
            <a:r>
              <a:rPr lang="en-US" dirty="0"/>
              <a:t> </a:t>
            </a:r>
            <a:r>
              <a:rPr lang="en-US" dirty="0" err="1"/>
              <a:t>YkRôÛm</a:t>
            </a:r>
            <a:r>
              <a:rPr lang="en-US" dirty="0"/>
              <a:t> </a:t>
            </a:r>
            <a:r>
              <a:rPr lang="en-US" dirty="0" err="1"/>
              <a:t>Ag£úPu</a:t>
            </a:r>
            <a:r>
              <a:rPr lang="en-US" dirty="0"/>
              <a:t> </a:t>
            </a:r>
            <a:r>
              <a:rPr lang="en-US" dirty="0" err="1"/>
              <a:t>CûYûV</a:t>
            </a:r>
            <a:r>
              <a:rPr lang="en-US" dirty="0"/>
              <a:t> Gu </a:t>
            </a:r>
            <a:r>
              <a:rPr lang="en-US" dirty="0" err="1"/>
              <a:t>RgNm</a:t>
            </a:r>
            <a:r>
              <a:rPr lang="en-US" dirty="0"/>
              <a:t> </a:t>
            </a:r>
            <a:r>
              <a:rPr lang="en-US" dirty="0" err="1"/>
              <a:t>úV£ÚdûL«p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078FF-FB08-4ECB-B905-0DBFEDF251D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Vô§Vôp</a:t>
            </a:r>
            <a:r>
              <a:rPr lang="en-US" dirty="0"/>
              <a:t> </a:t>
            </a:r>
            <a:r>
              <a:rPr lang="en-US" dirty="0" err="1"/>
              <a:t>GkR</a:t>
            </a:r>
            <a:r>
              <a:rPr lang="en-US" dirty="0"/>
              <a:t>]Õ </a:t>
            </a:r>
            <a:r>
              <a:rPr lang="en-US" dirty="0" err="1"/>
              <a:t>LôVe</a:t>
            </a:r>
            <a:r>
              <a:rPr lang="en-US" dirty="0"/>
              <a:t> </a:t>
            </a:r>
            <a:r>
              <a:rPr lang="en-US" dirty="0" err="1"/>
              <a:t>ùLhÓlúTô«àm</a:t>
            </a:r>
            <a:r>
              <a:rPr lang="en-US" dirty="0"/>
              <a:t> </a:t>
            </a:r>
          </a:p>
          <a:p>
            <a:r>
              <a:rPr lang="en-US" dirty="0" err="1"/>
              <a:t>UôV</a:t>
            </a:r>
            <a:r>
              <a:rPr lang="en-US" dirty="0"/>
              <a:t> </a:t>
            </a:r>
            <a:r>
              <a:rPr lang="en-US" dirty="0" err="1"/>
              <a:t>úRôt</a:t>
            </a:r>
            <a:r>
              <a:rPr lang="en-US" dirty="0"/>
              <a:t>\</a:t>
            </a:r>
            <a:r>
              <a:rPr lang="en-US" dirty="0" err="1"/>
              <a:t>jûR</a:t>
            </a:r>
            <a:r>
              <a:rPr lang="en-US" dirty="0"/>
              <a:t> </a:t>
            </a:r>
            <a:r>
              <a:rPr lang="en-US" dirty="0" err="1"/>
              <a:t>úVÑ</a:t>
            </a:r>
            <a:r>
              <a:rPr lang="en-US" dirty="0"/>
              <a:t> </a:t>
            </a:r>
            <a:r>
              <a:rPr lang="en-US" dirty="0" err="1"/>
              <a:t>SôVLu</a:t>
            </a:r>
            <a:r>
              <a:rPr lang="en-US" dirty="0"/>
              <a:t> </a:t>
            </a:r>
            <a:r>
              <a:rPr lang="en-US" dirty="0" err="1"/>
              <a:t>Uôt±ÓYôo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DC1F-92D6-4733-BDF9-9D9C5924020C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úXôLm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G§ojÕl</a:t>
            </a:r>
            <a:r>
              <a:rPr lang="en-US" dirty="0"/>
              <a:t> </a:t>
            </a:r>
            <a:r>
              <a:rPr lang="en-US" dirty="0" err="1"/>
              <a:t>úTôùYuß</a:t>
            </a:r>
            <a:r>
              <a:rPr lang="en-US" dirty="0"/>
              <a:t> </a:t>
            </a:r>
            <a:r>
              <a:rPr lang="en-US" dirty="0" err="1"/>
              <a:t>ùNôp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­¥àm</a:t>
            </a:r>
            <a:r>
              <a:rPr lang="en-US" dirty="0"/>
              <a:t> </a:t>
            </a:r>
            <a:r>
              <a:rPr lang="en-US" dirty="0" err="1"/>
              <a:t>úNôLm</a:t>
            </a:r>
            <a:r>
              <a:rPr lang="en-US" dirty="0"/>
              <a:t> </a:t>
            </a:r>
            <a:r>
              <a:rPr lang="en-US" dirty="0" err="1"/>
              <a:t>AûPúYú</a:t>
            </a:r>
            <a:r>
              <a:rPr lang="en-US" dirty="0"/>
              <a:t>]ô Gu </a:t>
            </a:r>
            <a:r>
              <a:rPr lang="en-US" dirty="0" err="1"/>
              <a:t>HLu</a:t>
            </a:r>
            <a:r>
              <a:rPr lang="en-US" dirty="0"/>
              <a:t> G]</a:t>
            </a:r>
            <a:r>
              <a:rPr lang="en-US" dirty="0" err="1"/>
              <a:t>d¡ÚdL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38EE0-4EA3-4458-8D83-EC8DA7308E2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Guù</a:t>
            </a:r>
            <a:r>
              <a:rPr lang="en-US" dirty="0"/>
              <a:t>]u] </a:t>
            </a:r>
            <a:r>
              <a:rPr lang="en-US" dirty="0" err="1"/>
              <a:t>UôVúXôLd</a:t>
            </a:r>
            <a:r>
              <a:rPr lang="en-US" dirty="0"/>
              <a:t> Lu]p </a:t>
            </a:r>
            <a:r>
              <a:rPr lang="en-US" dirty="0" err="1"/>
              <a:t>GuúUp</a:t>
            </a:r>
            <a:r>
              <a:rPr lang="en-US" dirty="0"/>
              <a:t> </a:t>
            </a:r>
            <a:r>
              <a:rPr lang="en-US" dirty="0" err="1"/>
              <a:t>YkRô</a:t>
            </a:r>
            <a:r>
              <a:rPr lang="en-US" dirty="0"/>
              <a:t> </a:t>
            </a:r>
            <a:r>
              <a:rPr lang="en-US" dirty="0" err="1"/>
              <a:t>Øuàm</a:t>
            </a:r>
            <a:r>
              <a:rPr lang="en-US" dirty="0"/>
              <a:t> ©</a:t>
            </a:r>
            <a:r>
              <a:rPr lang="en-US" dirty="0" err="1"/>
              <a:t>uàUôúVÑ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SPj§ÓYôo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C0F84-B8D4-47F6-B51E-49D8921F786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TôYjRôp</a:t>
            </a:r>
            <a:r>
              <a:rPr lang="en-US" dirty="0"/>
              <a:t> Gu²p </a:t>
            </a:r>
            <a:r>
              <a:rPr lang="en-US" dirty="0" err="1"/>
              <a:t>YkR</a:t>
            </a:r>
            <a:r>
              <a:rPr lang="en-US" dirty="0"/>
              <a:t> </a:t>
            </a:r>
            <a:r>
              <a:rPr lang="en-US" dirty="0" err="1"/>
              <a:t>NôTdLû</a:t>
            </a:r>
            <a:r>
              <a:rPr lang="en-US" dirty="0"/>
              <a:t>\Ls </a:t>
            </a:r>
            <a:r>
              <a:rPr lang="en-US" dirty="0" err="1"/>
              <a:t>Uôt</a:t>
            </a:r>
            <a:r>
              <a:rPr lang="en-US" dirty="0"/>
              <a:t>± </a:t>
            </a:r>
            <a:r>
              <a:rPr lang="en-US" dirty="0" err="1"/>
              <a:t>úNô©R</a:t>
            </a:r>
            <a:r>
              <a:rPr lang="en-US" dirty="0"/>
              <a:t> ¿§</a:t>
            </a:r>
            <a:r>
              <a:rPr lang="en-US" dirty="0" err="1"/>
              <a:t>ÙûP</a:t>
            </a:r>
            <a:r>
              <a:rPr lang="en-US" dirty="0"/>
              <a:t> </a:t>
            </a:r>
            <a:r>
              <a:rPr lang="en-US" dirty="0" err="1"/>
              <a:t>BTWQUôn</a:t>
            </a:r>
            <a:r>
              <a:rPr lang="en-US" dirty="0"/>
              <a:t> </a:t>
            </a:r>
            <a:r>
              <a:rPr lang="en-US" dirty="0" err="1"/>
              <a:t>DYôo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91864-86A0-4766-A238-3F3BD54DF469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BûN</a:t>
            </a:r>
            <a:r>
              <a:rPr lang="en-US" dirty="0"/>
              <a:t> Gu </a:t>
            </a:r>
            <a:r>
              <a:rPr lang="en-US" dirty="0" err="1"/>
              <a:t>UQYôh</a:t>
            </a:r>
            <a:r>
              <a:rPr lang="en-US" dirty="0"/>
              <a:t>¥ </a:t>
            </a:r>
            <a:r>
              <a:rPr lang="en-US" dirty="0" err="1"/>
              <a:t>BdÏúYu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Gàm</a:t>
            </a:r>
            <a:r>
              <a:rPr lang="en-US" dirty="0"/>
              <a:t> </a:t>
            </a:r>
            <a:r>
              <a:rPr lang="en-US" dirty="0" err="1"/>
              <a:t>úSN</a:t>
            </a:r>
            <a:r>
              <a:rPr lang="en-US" dirty="0"/>
              <a:t> </a:t>
            </a:r>
            <a:r>
              <a:rPr lang="en-US" dirty="0" err="1"/>
              <a:t>Eß§ÙûW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G]</a:t>
            </a:r>
            <a:r>
              <a:rPr lang="en-US" dirty="0" err="1"/>
              <a:t>dL°jRôo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152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2020-08-26T20:59:17Z</dcterms:modified>
</cp:coreProperties>
</file>