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3" r:id="rId5"/>
    <p:sldId id="396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50BE4171-1FF5-4379-A2A4-3A2FA885F25E}"/>
    <pc:docChg chg="custSel addSld delSld modSld">
      <pc:chgData name="Samson Christopher" userId="6a13b5f1e64a53ae" providerId="LiveId" clId="{50BE4171-1FF5-4379-A2A4-3A2FA885F25E}" dt="2020-10-04T07:18:30.954" v="435" actId="1035"/>
      <pc:docMkLst>
        <pc:docMk/>
      </pc:docMkLst>
      <pc:sldChg chg="del">
        <pc:chgData name="Samson Christopher" userId="6a13b5f1e64a53ae" providerId="LiveId" clId="{50BE4171-1FF5-4379-A2A4-3A2FA885F25E}" dt="2020-10-04T07:15:43.799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50BE4171-1FF5-4379-A2A4-3A2FA885F25E}" dt="2020-10-04T07:18:30.954" v="435" actId="1035"/>
        <pc:sldMkLst>
          <pc:docMk/>
          <pc:sldMk cId="1777894342" sldId="389"/>
        </pc:sldMkLst>
        <pc:spChg chg="add mod">
          <ac:chgData name="Samson Christopher" userId="6a13b5f1e64a53ae" providerId="LiveId" clId="{50BE4171-1FF5-4379-A2A4-3A2FA885F25E}" dt="2020-10-04T07:18:30.954" v="435" actId="1035"/>
          <ac:spMkLst>
            <pc:docMk/>
            <pc:sldMk cId="1777894342" sldId="389"/>
            <ac:spMk id="4" creationId="{502300D2-423B-44FA-A652-E247BD20F5B5}"/>
          </ac:spMkLst>
        </pc:spChg>
      </pc:sldChg>
      <pc:sldChg chg="addSp modSp mod">
        <pc:chgData name="Samson Christopher" userId="6a13b5f1e64a53ae" providerId="LiveId" clId="{50BE4171-1FF5-4379-A2A4-3A2FA885F25E}" dt="2020-10-04T07:18:24.239" v="373" actId="1036"/>
        <pc:sldMkLst>
          <pc:docMk/>
          <pc:sldMk cId="850099564" sldId="390"/>
        </pc:sldMkLst>
        <pc:spChg chg="add mod">
          <ac:chgData name="Samson Christopher" userId="6a13b5f1e64a53ae" providerId="LiveId" clId="{50BE4171-1FF5-4379-A2A4-3A2FA885F25E}" dt="2020-10-04T07:18:24.239" v="373" actId="1036"/>
          <ac:spMkLst>
            <pc:docMk/>
            <pc:sldMk cId="850099564" sldId="390"/>
            <ac:spMk id="4" creationId="{AF9AEAFB-823B-41E8-A6DD-A30B686A54E1}"/>
          </ac:spMkLst>
        </pc:spChg>
      </pc:sldChg>
      <pc:sldChg chg="addSp modSp mod">
        <pc:chgData name="Samson Christopher" userId="6a13b5f1e64a53ae" providerId="LiveId" clId="{50BE4171-1FF5-4379-A2A4-3A2FA885F25E}" dt="2020-10-04T07:18:17.099" v="317" actId="1035"/>
        <pc:sldMkLst>
          <pc:docMk/>
          <pc:sldMk cId="944968354" sldId="391"/>
        </pc:sldMkLst>
        <pc:spChg chg="add mod">
          <ac:chgData name="Samson Christopher" userId="6a13b5f1e64a53ae" providerId="LiveId" clId="{50BE4171-1FF5-4379-A2A4-3A2FA885F25E}" dt="2020-10-04T07:18:17.099" v="317" actId="1035"/>
          <ac:spMkLst>
            <pc:docMk/>
            <pc:sldMk cId="944968354" sldId="391"/>
            <ac:spMk id="4" creationId="{A686EB29-95FD-4BB6-BA31-D291EC5BACAE}"/>
          </ac:spMkLst>
        </pc:spChg>
      </pc:sldChg>
      <pc:sldChg chg="addSp modSp del mod">
        <pc:chgData name="Samson Christopher" userId="6a13b5f1e64a53ae" providerId="LiveId" clId="{50BE4171-1FF5-4379-A2A4-3A2FA885F25E}" dt="2020-10-04T07:16:26.489" v="32" actId="47"/>
        <pc:sldMkLst>
          <pc:docMk/>
          <pc:sldMk cId="1414681237" sldId="392"/>
        </pc:sldMkLst>
        <pc:spChg chg="add mod">
          <ac:chgData name="Samson Christopher" userId="6a13b5f1e64a53ae" providerId="LiveId" clId="{50BE4171-1FF5-4379-A2A4-3A2FA885F25E}" dt="2020-10-04T07:16:15.860" v="28" actId="1076"/>
          <ac:spMkLst>
            <pc:docMk/>
            <pc:sldMk cId="1414681237" sldId="392"/>
            <ac:spMk id="4" creationId="{D58B4394-4AF8-4E0F-8986-71A17A70E389}"/>
          </ac:spMkLst>
        </pc:spChg>
      </pc:sldChg>
      <pc:sldChg chg="addSp modSp mod">
        <pc:chgData name="Samson Christopher" userId="6a13b5f1e64a53ae" providerId="LiveId" clId="{50BE4171-1FF5-4379-A2A4-3A2FA885F25E}" dt="2020-10-04T07:18:10.241" v="264" actId="1035"/>
        <pc:sldMkLst>
          <pc:docMk/>
          <pc:sldMk cId="4103851070" sldId="393"/>
        </pc:sldMkLst>
        <pc:spChg chg="add mod">
          <ac:chgData name="Samson Christopher" userId="6a13b5f1e64a53ae" providerId="LiveId" clId="{50BE4171-1FF5-4379-A2A4-3A2FA885F25E}" dt="2020-10-04T07:18:10.241" v="264" actId="1035"/>
          <ac:spMkLst>
            <pc:docMk/>
            <pc:sldMk cId="4103851070" sldId="393"/>
            <ac:spMk id="4" creationId="{D335BA5A-5A9F-4BF2-8EC6-2B5D6F3161EA}"/>
          </ac:spMkLst>
        </pc:spChg>
      </pc:sldChg>
      <pc:sldChg chg="addSp modSp mod">
        <pc:chgData name="Samson Christopher" userId="6a13b5f1e64a53ae" providerId="LiveId" clId="{50BE4171-1FF5-4379-A2A4-3A2FA885F25E}" dt="2020-10-04T07:17:57.456" v="155" actId="1035"/>
        <pc:sldMkLst>
          <pc:docMk/>
          <pc:sldMk cId="659567130" sldId="394"/>
        </pc:sldMkLst>
        <pc:spChg chg="add mod">
          <ac:chgData name="Samson Christopher" userId="6a13b5f1e64a53ae" providerId="LiveId" clId="{50BE4171-1FF5-4379-A2A4-3A2FA885F25E}" dt="2020-10-04T07:17:57.456" v="155" actId="1035"/>
          <ac:spMkLst>
            <pc:docMk/>
            <pc:sldMk cId="659567130" sldId="394"/>
            <ac:spMk id="4" creationId="{CFC54A84-2485-49FF-992C-7A3B1866419C}"/>
          </ac:spMkLst>
        </pc:spChg>
      </pc:sldChg>
      <pc:sldChg chg="addSp modSp mod">
        <pc:chgData name="Samson Christopher" userId="6a13b5f1e64a53ae" providerId="LiveId" clId="{50BE4171-1FF5-4379-A2A4-3A2FA885F25E}" dt="2020-10-04T07:17:50.758" v="98" actId="1036"/>
        <pc:sldMkLst>
          <pc:docMk/>
          <pc:sldMk cId="859356432" sldId="395"/>
        </pc:sldMkLst>
        <pc:spChg chg="add mod">
          <ac:chgData name="Samson Christopher" userId="6a13b5f1e64a53ae" providerId="LiveId" clId="{50BE4171-1FF5-4379-A2A4-3A2FA885F25E}" dt="2020-10-04T07:17:50.758" v="98" actId="1036"/>
          <ac:spMkLst>
            <pc:docMk/>
            <pc:sldMk cId="859356432" sldId="395"/>
            <ac:spMk id="4" creationId="{AB76AFEF-2EF9-4FC4-91AC-57DEC91753F8}"/>
          </ac:spMkLst>
        </pc:spChg>
      </pc:sldChg>
      <pc:sldChg chg="del">
        <pc:chgData name="Samson Christopher" userId="6a13b5f1e64a53ae" providerId="LiveId" clId="{50BE4171-1FF5-4379-A2A4-3A2FA885F25E}" dt="2020-10-04T07:07:58.504" v="7" actId="47"/>
        <pc:sldMkLst>
          <pc:docMk/>
          <pc:sldMk cId="2025405914" sldId="396"/>
        </pc:sldMkLst>
      </pc:sldChg>
      <pc:sldChg chg="addSp delSp modSp add mod">
        <pc:chgData name="Samson Christopher" userId="6a13b5f1e64a53ae" providerId="LiveId" clId="{50BE4171-1FF5-4379-A2A4-3A2FA885F25E}" dt="2020-10-04T07:18:02.626" v="203" actId="1036"/>
        <pc:sldMkLst>
          <pc:docMk/>
          <pc:sldMk cId="2819096065" sldId="396"/>
        </pc:sldMkLst>
        <pc:spChg chg="del">
          <ac:chgData name="Samson Christopher" userId="6a13b5f1e64a53ae" providerId="LiveId" clId="{50BE4171-1FF5-4379-A2A4-3A2FA885F25E}" dt="2020-10-04T07:17:27.584" v="40" actId="478"/>
          <ac:spMkLst>
            <pc:docMk/>
            <pc:sldMk cId="2819096065" sldId="396"/>
            <ac:spMk id="4" creationId="{D335BA5A-5A9F-4BF2-8EC6-2B5D6F3161EA}"/>
          </ac:spMkLst>
        </pc:spChg>
        <pc:spChg chg="add mod">
          <ac:chgData name="Samson Christopher" userId="6a13b5f1e64a53ae" providerId="LiveId" clId="{50BE4171-1FF5-4379-A2A4-3A2FA885F25E}" dt="2020-10-04T07:18:02.626" v="203" actId="1036"/>
          <ac:spMkLst>
            <pc:docMk/>
            <pc:sldMk cId="2819096065" sldId="396"/>
            <ac:spMk id="5" creationId="{D199049B-E2DF-44E9-99E4-CECBFBF0AFF5}"/>
          </ac:spMkLst>
        </pc:spChg>
      </pc:sldChg>
      <pc:sldChg chg="del">
        <pc:chgData name="Samson Christopher" userId="6a13b5f1e64a53ae" providerId="LiveId" clId="{50BE4171-1FF5-4379-A2A4-3A2FA885F25E}" dt="2020-10-04T07:07:58.660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50BE4171-1FF5-4379-A2A4-3A2FA885F25E}" dt="2020-10-04T07:07:58.821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50BE4171-1FF5-4379-A2A4-3A2FA885F25E}" dt="2020-10-04T07:15:32.366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50BE4171-1FF5-4379-A2A4-3A2FA885F25E}" dt="2020-10-04T07:15:33.252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50BE4171-1FF5-4379-A2A4-3A2FA885F25E}" dt="2020-10-04T07:15:34.283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50BE4171-1FF5-4379-A2A4-3A2FA885F25E}" dt="2020-10-04T07:15:35.188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50BE4171-1FF5-4379-A2A4-3A2FA885F25E}" dt="2020-10-04T07:15:36.230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2300D2-423B-44FA-A652-E247BD20F5B5}"/>
              </a:ext>
            </a:extLst>
          </p:cNvPr>
          <p:cNvSpPr txBox="1"/>
          <p:nvPr/>
        </p:nvSpPr>
        <p:spPr>
          <a:xfrm>
            <a:off x="882242" y="5368848"/>
            <a:ext cx="1042751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Gu </a:t>
            </a:r>
            <a:r>
              <a:rPr lang="en-US" dirty="0" err="1"/>
              <a:t>úUnlTWôn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CÚd¡u</a:t>
            </a:r>
            <a:r>
              <a:rPr lang="en-US" dirty="0"/>
              <a:t>\ </a:t>
            </a:r>
            <a:r>
              <a:rPr lang="en-US" dirty="0" err="1"/>
              <a:t>úTôÕ</a:t>
            </a:r>
            <a:r>
              <a:rPr lang="en-US" dirty="0"/>
              <a:t> Gu </a:t>
            </a:r>
            <a:r>
              <a:rPr lang="en-US" dirty="0" err="1"/>
              <a:t>Yôr®úX</a:t>
            </a:r>
            <a:r>
              <a:rPr lang="en-US" dirty="0"/>
              <a:t> </a:t>
            </a:r>
            <a:r>
              <a:rPr lang="en-US" dirty="0" err="1"/>
              <a:t>Ïû</a:t>
            </a:r>
            <a:r>
              <a:rPr lang="en-US" dirty="0"/>
              <a:t>\Ls </a:t>
            </a:r>
            <a:r>
              <a:rPr lang="en-US" dirty="0" err="1"/>
              <a:t>GuTÕ</a:t>
            </a:r>
            <a:r>
              <a:rPr lang="en-US" dirty="0"/>
              <a:t> HÕ?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9AEAFB-823B-41E8-A6DD-A30B686A54E1}"/>
              </a:ext>
            </a:extLst>
          </p:cNvPr>
          <p:cNvSpPr txBox="1"/>
          <p:nvPr/>
        </p:nvSpPr>
        <p:spPr>
          <a:xfrm>
            <a:off x="1705412" y="5377237"/>
            <a:ext cx="878117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Guû</a:t>
            </a:r>
            <a:r>
              <a:rPr lang="en-US" dirty="0"/>
              <a:t>] </a:t>
            </a:r>
            <a:r>
              <a:rPr lang="en-US" dirty="0" err="1"/>
              <a:t>AYo</a:t>
            </a:r>
            <a:r>
              <a:rPr lang="en-US" dirty="0"/>
              <a:t> </a:t>
            </a:r>
            <a:r>
              <a:rPr lang="en-US" dirty="0" err="1"/>
              <a:t>TÑm×p</a:t>
            </a:r>
            <a:r>
              <a:rPr lang="en-US" dirty="0"/>
              <a:t> éª«</a:t>
            </a:r>
            <a:r>
              <a:rPr lang="en-US" dirty="0" err="1"/>
              <a:t>úX</a:t>
            </a:r>
            <a:r>
              <a:rPr lang="en-US" dirty="0"/>
              <a:t> </a:t>
            </a:r>
            <a:r>
              <a:rPr lang="en-US" dirty="0" err="1"/>
              <a:t>GkúSWØm</a:t>
            </a:r>
            <a:r>
              <a:rPr lang="en-US" dirty="0"/>
              <a:t> </a:t>
            </a:r>
            <a:r>
              <a:rPr lang="en-US" dirty="0" err="1"/>
              <a:t>SPj§Óm</a:t>
            </a:r>
            <a:r>
              <a:rPr lang="en-US" dirty="0"/>
              <a:t> úTô§²úX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6EB29-95FD-4BB6-BA31-D291EC5BACAE}"/>
              </a:ext>
            </a:extLst>
          </p:cNvPr>
          <p:cNvSpPr txBox="1"/>
          <p:nvPr/>
        </p:nvSpPr>
        <p:spPr>
          <a:xfrm>
            <a:off x="1814468" y="5368849"/>
            <a:ext cx="856306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Gußm</a:t>
            </a:r>
            <a:r>
              <a:rPr lang="en-US" dirty="0"/>
              <a:t> </a:t>
            </a:r>
            <a:r>
              <a:rPr lang="en-US" dirty="0" err="1"/>
              <a:t>CuTm</a:t>
            </a:r>
            <a:r>
              <a:rPr lang="en-US" dirty="0"/>
              <a:t> </a:t>
            </a:r>
            <a:r>
              <a:rPr lang="en-US" dirty="0" err="1"/>
              <a:t>BLô</a:t>
            </a:r>
            <a:r>
              <a:rPr lang="en-US" dirty="0"/>
              <a:t> </a:t>
            </a:r>
            <a:r>
              <a:rPr lang="en-US" dirty="0" err="1"/>
              <a:t>Gußm</a:t>
            </a:r>
            <a:r>
              <a:rPr lang="en-US" dirty="0"/>
              <a:t> </a:t>
            </a:r>
            <a:r>
              <a:rPr lang="en-US" dirty="0" err="1"/>
              <a:t>CuTm</a:t>
            </a:r>
            <a:r>
              <a:rPr lang="en-US" dirty="0"/>
              <a:t> </a:t>
            </a:r>
            <a:r>
              <a:rPr lang="en-US" dirty="0" err="1"/>
              <a:t>BLô</a:t>
            </a:r>
            <a:r>
              <a:rPr lang="en-US" dirty="0"/>
              <a:t> </a:t>
            </a:r>
            <a:r>
              <a:rPr lang="en-US" dirty="0" err="1"/>
              <a:t>Guù</a:t>
            </a:r>
            <a:r>
              <a:rPr lang="en-US" dirty="0"/>
              <a:t>\</a:t>
            </a:r>
            <a:r>
              <a:rPr lang="en-US" dirty="0" err="1"/>
              <a:t>ußm</a:t>
            </a:r>
            <a:r>
              <a:rPr lang="en-US" dirty="0"/>
              <a:t> </a:t>
            </a:r>
            <a:r>
              <a:rPr lang="en-US" dirty="0" err="1"/>
              <a:t>CuTUpXYô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35BA5A-5A9F-4BF2-8EC6-2B5D6F3161EA}"/>
              </a:ext>
            </a:extLst>
          </p:cNvPr>
          <p:cNvSpPr txBox="1"/>
          <p:nvPr/>
        </p:nvSpPr>
        <p:spPr>
          <a:xfrm>
            <a:off x="1634105" y="5377238"/>
            <a:ext cx="892378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Guú</a:t>
            </a:r>
            <a:r>
              <a:rPr lang="en-US" dirty="0"/>
              <a:t>]</a:t>
            </a:r>
            <a:r>
              <a:rPr lang="en-US" dirty="0" err="1"/>
              <a:t>ôPYo</a:t>
            </a:r>
            <a:r>
              <a:rPr lang="en-US" dirty="0"/>
              <a:t> </a:t>
            </a:r>
            <a:r>
              <a:rPr lang="en-US" dirty="0" err="1"/>
              <a:t>SPk§Óm</a:t>
            </a:r>
            <a:r>
              <a:rPr lang="en-US" dirty="0"/>
              <a:t> úTô§²úX </a:t>
            </a:r>
            <a:r>
              <a:rPr lang="en-US" dirty="0" err="1"/>
              <a:t>GeúL</a:t>
            </a:r>
            <a:r>
              <a:rPr lang="en-US" dirty="0"/>
              <a:t> CÚs </a:t>
            </a:r>
            <a:r>
              <a:rPr lang="en-US" dirty="0" err="1"/>
              <a:t>ãrk§Óm</a:t>
            </a:r>
            <a:r>
              <a:rPr lang="en-US" dirty="0"/>
              <a:t> </a:t>
            </a:r>
            <a:r>
              <a:rPr lang="en-US" dirty="0" err="1"/>
              <a:t>TôûR«úX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9049B-E2DF-44E9-99E4-CECBFBF0AFF5}"/>
              </a:ext>
            </a:extLst>
          </p:cNvPr>
          <p:cNvSpPr txBox="1"/>
          <p:nvPr/>
        </p:nvSpPr>
        <p:spPr>
          <a:xfrm>
            <a:off x="2178341" y="5377237"/>
            <a:ext cx="783531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GeÏm</a:t>
            </a:r>
            <a:r>
              <a:rPr lang="en-US" dirty="0"/>
              <a:t> J° </a:t>
            </a:r>
            <a:r>
              <a:rPr lang="en-US" dirty="0" err="1"/>
              <a:t>BLô</a:t>
            </a:r>
            <a:r>
              <a:rPr lang="en-US" dirty="0"/>
              <a:t> </a:t>
            </a:r>
            <a:r>
              <a:rPr lang="en-US" dirty="0" err="1"/>
              <a:t>GeÏm</a:t>
            </a:r>
            <a:r>
              <a:rPr lang="en-US" dirty="0"/>
              <a:t> J° </a:t>
            </a:r>
            <a:r>
              <a:rPr lang="en-US" dirty="0" err="1"/>
              <a:t>BLô</a:t>
            </a:r>
            <a:r>
              <a:rPr lang="en-US" dirty="0"/>
              <a:t> </a:t>
            </a:r>
            <a:r>
              <a:rPr lang="en-US" dirty="0" err="1"/>
              <a:t>GeùLeÏm</a:t>
            </a:r>
            <a:r>
              <a:rPr lang="en-US" dirty="0"/>
              <a:t> </a:t>
            </a:r>
            <a:r>
              <a:rPr lang="en-US" dirty="0" err="1"/>
              <a:t>J°VpXYô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096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54A84-2485-49FF-992C-7A3B1866419C}"/>
              </a:ext>
            </a:extLst>
          </p:cNvPr>
          <p:cNvSpPr txBox="1"/>
          <p:nvPr/>
        </p:nvSpPr>
        <p:spPr>
          <a:xfrm>
            <a:off x="1684439" y="5377237"/>
            <a:ext cx="882312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Guû</a:t>
            </a:r>
            <a:r>
              <a:rPr lang="en-US" dirty="0"/>
              <a:t>]</a:t>
            </a:r>
            <a:r>
              <a:rPr lang="en-US" dirty="0" err="1"/>
              <a:t>VYo</a:t>
            </a:r>
            <a:r>
              <a:rPr lang="en-US" dirty="0"/>
              <a:t> </a:t>
            </a:r>
            <a:r>
              <a:rPr lang="en-US" dirty="0" err="1"/>
              <a:t>AuTôp</a:t>
            </a:r>
            <a:r>
              <a:rPr lang="en-US" dirty="0"/>
              <a:t> ¨</a:t>
            </a:r>
            <a:r>
              <a:rPr lang="en-US" dirty="0" err="1"/>
              <a:t>Wl©VRôp</a:t>
            </a:r>
            <a:r>
              <a:rPr lang="en-US" dirty="0"/>
              <a:t> </a:t>
            </a:r>
            <a:r>
              <a:rPr lang="en-US" dirty="0" err="1"/>
              <a:t>GpúXôÚdÏm</a:t>
            </a:r>
            <a:r>
              <a:rPr lang="en-US" dirty="0"/>
              <a:t> </a:t>
            </a:r>
            <a:r>
              <a:rPr lang="en-US" dirty="0" err="1"/>
              <a:t>SiT</a:t>
            </a:r>
            <a:r>
              <a:rPr lang="en-US" dirty="0"/>
              <a:t>]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B¡VRôp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76AFEF-2EF9-4FC4-91AC-57DEC91753F8}"/>
              </a:ext>
            </a:extLst>
          </p:cNvPr>
          <p:cNvSpPr txBox="1"/>
          <p:nvPr/>
        </p:nvSpPr>
        <p:spPr>
          <a:xfrm>
            <a:off x="1793496" y="5377238"/>
            <a:ext cx="860500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Gu Es[</a:t>
            </a:r>
            <a:r>
              <a:rPr lang="en-US" dirty="0" err="1"/>
              <a:t>úU</a:t>
            </a:r>
            <a:r>
              <a:rPr lang="en-US" dirty="0"/>
              <a:t> </a:t>
            </a:r>
            <a:r>
              <a:rPr lang="en-US" dirty="0" err="1"/>
              <a:t>BLô</a:t>
            </a:r>
            <a:r>
              <a:rPr lang="en-US" dirty="0"/>
              <a:t> Gu </a:t>
            </a:r>
            <a:r>
              <a:rPr lang="en-US" dirty="0" err="1"/>
              <a:t>úRYû</a:t>
            </a:r>
            <a:r>
              <a:rPr lang="en-US" dirty="0"/>
              <a:t>] </a:t>
            </a:r>
            <a:r>
              <a:rPr lang="en-US" dirty="0" err="1"/>
              <a:t>BLô</a:t>
            </a:r>
            <a:r>
              <a:rPr lang="en-US" dirty="0"/>
              <a:t> </a:t>
            </a:r>
            <a:r>
              <a:rPr lang="en-US" dirty="0" err="1"/>
              <a:t>GkSôÞm</a:t>
            </a:r>
            <a:r>
              <a:rPr lang="en-US" dirty="0"/>
              <a:t> ×</a:t>
            </a:r>
            <a:r>
              <a:rPr lang="en-US" dirty="0" err="1"/>
              <a:t>Lrk§ÓúU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102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61</cp:revision>
  <dcterms:created xsi:type="dcterms:W3CDTF">2019-11-02T16:27:41Z</dcterms:created>
  <dcterms:modified xsi:type="dcterms:W3CDTF">2020-10-04T07:18:32Z</dcterms:modified>
</cp:coreProperties>
</file>