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3DAE79A6-EC60-4F04-8527-D436664E3752}"/>
    <pc:docChg chg="undo custSel delSld modSld">
      <pc:chgData name="Samson Christopher" userId="6a13b5f1e64a53ae" providerId="LiveId" clId="{3DAE79A6-EC60-4F04-8527-D436664E3752}" dt="2020-09-19T19:40:44.357" v="464" actId="1036"/>
      <pc:docMkLst>
        <pc:docMk/>
      </pc:docMkLst>
      <pc:sldChg chg="del">
        <pc:chgData name="Samson Christopher" userId="6a13b5f1e64a53ae" providerId="LiveId" clId="{3DAE79A6-EC60-4F04-8527-D436664E3752}" dt="2020-09-19T19:39:10.277" v="39" actId="47"/>
        <pc:sldMkLst>
          <pc:docMk/>
          <pc:sldMk cId="3837972156" sldId="388"/>
        </pc:sldMkLst>
      </pc:sldChg>
      <pc:sldChg chg="addSp delSp modSp mod">
        <pc:chgData name="Samson Christopher" userId="6a13b5f1e64a53ae" providerId="LiveId" clId="{3DAE79A6-EC60-4F04-8527-D436664E3752}" dt="2020-09-19T19:39:17.128" v="88" actId="1036"/>
        <pc:sldMkLst>
          <pc:docMk/>
          <pc:sldMk cId="1777894342" sldId="389"/>
        </pc:sldMkLst>
        <pc:spChg chg="add del">
          <ac:chgData name="Samson Christopher" userId="6a13b5f1e64a53ae" providerId="LiveId" clId="{3DAE79A6-EC60-4F04-8527-D436664E3752}" dt="2020-09-19T19:37:53.679" v="15" actId="22"/>
          <ac:spMkLst>
            <pc:docMk/>
            <pc:sldMk cId="1777894342" sldId="389"/>
            <ac:spMk id="3" creationId="{70184E2D-9302-45BC-9B65-90744EC0DEDF}"/>
          </ac:spMkLst>
        </pc:spChg>
        <pc:spChg chg="add mod">
          <ac:chgData name="Samson Christopher" userId="6a13b5f1e64a53ae" providerId="LiveId" clId="{3DAE79A6-EC60-4F04-8527-D436664E3752}" dt="2020-09-19T19:39:17.128" v="88" actId="1036"/>
          <ac:spMkLst>
            <pc:docMk/>
            <pc:sldMk cId="1777894342" sldId="389"/>
            <ac:spMk id="4" creationId="{BA354F7A-227A-4B7D-AA49-C70BA3A5B246}"/>
          </ac:spMkLst>
        </pc:spChg>
      </pc:sldChg>
      <pc:sldChg chg="addSp delSp modSp mod">
        <pc:chgData name="Samson Christopher" userId="6a13b5f1e64a53ae" providerId="LiveId" clId="{3DAE79A6-EC60-4F04-8527-D436664E3752}" dt="2020-09-19T19:39:27.186" v="138" actId="1036"/>
        <pc:sldMkLst>
          <pc:docMk/>
          <pc:sldMk cId="850099564" sldId="390"/>
        </pc:sldMkLst>
        <pc:spChg chg="add del mod">
          <ac:chgData name="Samson Christopher" userId="6a13b5f1e64a53ae" providerId="LiveId" clId="{3DAE79A6-EC60-4F04-8527-D436664E3752}" dt="2020-09-19T19:39:27.186" v="138" actId="1036"/>
          <ac:spMkLst>
            <pc:docMk/>
            <pc:sldMk cId="850099564" sldId="390"/>
            <ac:spMk id="4" creationId="{3BCC9572-ABE7-4628-A9DB-D59BAA173AA5}"/>
          </ac:spMkLst>
        </pc:spChg>
      </pc:sldChg>
      <pc:sldChg chg="addSp modSp mod">
        <pc:chgData name="Samson Christopher" userId="6a13b5f1e64a53ae" providerId="LiveId" clId="{3DAE79A6-EC60-4F04-8527-D436664E3752}" dt="2020-09-19T19:39:39.877" v="197" actId="1036"/>
        <pc:sldMkLst>
          <pc:docMk/>
          <pc:sldMk cId="944968354" sldId="391"/>
        </pc:sldMkLst>
        <pc:spChg chg="add mod">
          <ac:chgData name="Samson Christopher" userId="6a13b5f1e64a53ae" providerId="LiveId" clId="{3DAE79A6-EC60-4F04-8527-D436664E3752}" dt="2020-09-19T19:39:39.877" v="197" actId="1036"/>
          <ac:spMkLst>
            <pc:docMk/>
            <pc:sldMk cId="944968354" sldId="391"/>
            <ac:spMk id="4" creationId="{00C3F0C4-8943-4175-BA76-5D343C9C6F21}"/>
          </ac:spMkLst>
        </pc:spChg>
      </pc:sldChg>
      <pc:sldChg chg="addSp modSp mod">
        <pc:chgData name="Samson Christopher" userId="6a13b5f1e64a53ae" providerId="LiveId" clId="{3DAE79A6-EC60-4F04-8527-D436664E3752}" dt="2020-09-19T19:39:54.109" v="257" actId="1035"/>
        <pc:sldMkLst>
          <pc:docMk/>
          <pc:sldMk cId="1414681237" sldId="392"/>
        </pc:sldMkLst>
        <pc:spChg chg="add mod">
          <ac:chgData name="Samson Christopher" userId="6a13b5f1e64a53ae" providerId="LiveId" clId="{3DAE79A6-EC60-4F04-8527-D436664E3752}" dt="2020-09-19T19:39:54.109" v="257" actId="1035"/>
          <ac:spMkLst>
            <pc:docMk/>
            <pc:sldMk cId="1414681237" sldId="392"/>
            <ac:spMk id="4" creationId="{C2052904-3DD7-459A-877F-80A96E748E6E}"/>
          </ac:spMkLst>
        </pc:spChg>
      </pc:sldChg>
      <pc:sldChg chg="addSp modSp mod">
        <pc:chgData name="Samson Christopher" userId="6a13b5f1e64a53ae" providerId="LiveId" clId="{3DAE79A6-EC60-4F04-8527-D436664E3752}" dt="2020-09-19T19:40:06.838" v="307" actId="1035"/>
        <pc:sldMkLst>
          <pc:docMk/>
          <pc:sldMk cId="4103851070" sldId="393"/>
        </pc:sldMkLst>
        <pc:spChg chg="add mod">
          <ac:chgData name="Samson Christopher" userId="6a13b5f1e64a53ae" providerId="LiveId" clId="{3DAE79A6-EC60-4F04-8527-D436664E3752}" dt="2020-09-19T19:40:06.838" v="307" actId="1035"/>
          <ac:spMkLst>
            <pc:docMk/>
            <pc:sldMk cId="4103851070" sldId="393"/>
            <ac:spMk id="4" creationId="{B322AF4E-9335-450F-97FF-3FD74C6F2C41}"/>
          </ac:spMkLst>
        </pc:spChg>
      </pc:sldChg>
      <pc:sldChg chg="addSp modSp mod">
        <pc:chgData name="Samson Christopher" userId="6a13b5f1e64a53ae" providerId="LiveId" clId="{3DAE79A6-EC60-4F04-8527-D436664E3752}" dt="2020-09-19T19:40:20.647" v="357" actId="1035"/>
        <pc:sldMkLst>
          <pc:docMk/>
          <pc:sldMk cId="659567130" sldId="394"/>
        </pc:sldMkLst>
        <pc:spChg chg="add mod">
          <ac:chgData name="Samson Christopher" userId="6a13b5f1e64a53ae" providerId="LiveId" clId="{3DAE79A6-EC60-4F04-8527-D436664E3752}" dt="2020-09-19T19:40:20.647" v="357" actId="1035"/>
          <ac:spMkLst>
            <pc:docMk/>
            <pc:sldMk cId="659567130" sldId="394"/>
            <ac:spMk id="4" creationId="{764D3813-F740-41CE-92A7-74ED50F826A1}"/>
          </ac:spMkLst>
        </pc:spChg>
      </pc:sldChg>
      <pc:sldChg chg="addSp modSp mod">
        <pc:chgData name="Samson Christopher" userId="6a13b5f1e64a53ae" providerId="LiveId" clId="{3DAE79A6-EC60-4F04-8527-D436664E3752}" dt="2020-09-19T19:40:33.129" v="413" actId="1035"/>
        <pc:sldMkLst>
          <pc:docMk/>
          <pc:sldMk cId="859356432" sldId="395"/>
        </pc:sldMkLst>
        <pc:spChg chg="add mod">
          <ac:chgData name="Samson Christopher" userId="6a13b5f1e64a53ae" providerId="LiveId" clId="{3DAE79A6-EC60-4F04-8527-D436664E3752}" dt="2020-09-19T19:40:33.129" v="413" actId="1035"/>
          <ac:spMkLst>
            <pc:docMk/>
            <pc:sldMk cId="859356432" sldId="395"/>
            <ac:spMk id="4" creationId="{5502876E-9770-4F64-BF3F-059A17FB3D64}"/>
          </ac:spMkLst>
        </pc:spChg>
      </pc:sldChg>
      <pc:sldChg chg="addSp modSp mod">
        <pc:chgData name="Samson Christopher" userId="6a13b5f1e64a53ae" providerId="LiveId" clId="{3DAE79A6-EC60-4F04-8527-D436664E3752}" dt="2020-09-19T19:40:44.357" v="464" actId="1036"/>
        <pc:sldMkLst>
          <pc:docMk/>
          <pc:sldMk cId="2025405914" sldId="396"/>
        </pc:sldMkLst>
        <pc:spChg chg="add mod">
          <ac:chgData name="Samson Christopher" userId="6a13b5f1e64a53ae" providerId="LiveId" clId="{3DAE79A6-EC60-4F04-8527-D436664E3752}" dt="2020-09-19T19:40:44.357" v="464" actId="1036"/>
          <ac:spMkLst>
            <pc:docMk/>
            <pc:sldMk cId="2025405914" sldId="396"/>
            <ac:spMk id="4" creationId="{36919770-AD1D-47A8-9E79-34CDBAE321D7}"/>
          </ac:spMkLst>
        </pc:spChg>
      </pc:sldChg>
      <pc:sldChg chg="del">
        <pc:chgData name="Samson Christopher" userId="6a13b5f1e64a53ae" providerId="LiveId" clId="{3DAE79A6-EC60-4F04-8527-D436664E3752}" dt="2020-09-19T19:39:03.017" v="32" actId="47"/>
        <pc:sldMkLst>
          <pc:docMk/>
          <pc:sldMk cId="2940326978" sldId="397"/>
        </pc:sldMkLst>
      </pc:sldChg>
      <pc:sldChg chg="del">
        <pc:chgData name="Samson Christopher" userId="6a13b5f1e64a53ae" providerId="LiveId" clId="{3DAE79A6-EC60-4F04-8527-D436664E3752}" dt="2020-09-19T19:39:03.245" v="33" actId="47"/>
        <pc:sldMkLst>
          <pc:docMk/>
          <pc:sldMk cId="2964080828" sldId="398"/>
        </pc:sldMkLst>
      </pc:sldChg>
      <pc:sldChg chg="del">
        <pc:chgData name="Samson Christopher" userId="6a13b5f1e64a53ae" providerId="LiveId" clId="{3DAE79A6-EC60-4F04-8527-D436664E3752}" dt="2020-09-19T19:39:03.493" v="34" actId="47"/>
        <pc:sldMkLst>
          <pc:docMk/>
          <pc:sldMk cId="1883622595" sldId="399"/>
        </pc:sldMkLst>
      </pc:sldChg>
      <pc:sldChg chg="del">
        <pc:chgData name="Samson Christopher" userId="6a13b5f1e64a53ae" providerId="LiveId" clId="{3DAE79A6-EC60-4F04-8527-D436664E3752}" dt="2020-09-19T19:39:03.988" v="35" actId="47"/>
        <pc:sldMkLst>
          <pc:docMk/>
          <pc:sldMk cId="642142391" sldId="400"/>
        </pc:sldMkLst>
      </pc:sldChg>
      <pc:sldChg chg="del">
        <pc:chgData name="Samson Christopher" userId="6a13b5f1e64a53ae" providerId="LiveId" clId="{3DAE79A6-EC60-4F04-8527-D436664E3752}" dt="2020-09-19T19:39:04.376" v="36" actId="47"/>
        <pc:sldMkLst>
          <pc:docMk/>
          <pc:sldMk cId="620554568" sldId="401"/>
        </pc:sldMkLst>
      </pc:sldChg>
      <pc:sldChg chg="del">
        <pc:chgData name="Samson Christopher" userId="6a13b5f1e64a53ae" providerId="LiveId" clId="{3DAE79A6-EC60-4F04-8527-D436664E3752}" dt="2020-09-19T19:39:05.596" v="37" actId="47"/>
        <pc:sldMkLst>
          <pc:docMk/>
          <pc:sldMk cId="459594907" sldId="402"/>
        </pc:sldMkLst>
      </pc:sldChg>
      <pc:sldChg chg="del">
        <pc:chgData name="Samson Christopher" userId="6a13b5f1e64a53ae" providerId="LiveId" clId="{3DAE79A6-EC60-4F04-8527-D436664E3752}" dt="2020-09-19T19:39:05.997" v="38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20-09-2020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20-09-2020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20-09-2020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20-09-2020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20-09-2020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20-09-2020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20-09-2020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54F7A-227A-4B7D-AA49-C70BA3A5B246}"/>
              </a:ext>
            </a:extLst>
          </p:cNvPr>
          <p:cNvSpPr txBox="1"/>
          <p:nvPr/>
        </p:nvSpPr>
        <p:spPr>
          <a:xfrm>
            <a:off x="1008077" y="5377237"/>
            <a:ext cx="1017584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BjÕUúU</a:t>
            </a:r>
            <a:r>
              <a:rPr lang="en-US" dirty="0"/>
              <a:t>. Gu ØÝ Es[</a:t>
            </a:r>
            <a:r>
              <a:rPr lang="en-US" dirty="0" err="1"/>
              <a:t>úU</a:t>
            </a:r>
            <a:r>
              <a:rPr lang="en-US" dirty="0"/>
              <a:t> - Eu </a:t>
            </a:r>
            <a:r>
              <a:rPr lang="en-US" dirty="0" err="1"/>
              <a:t>BiPYûWj</a:t>
            </a:r>
            <a:r>
              <a:rPr lang="en-US" dirty="0"/>
              <a:t> </a:t>
            </a:r>
            <a:r>
              <a:rPr lang="en-US" dirty="0" err="1"/>
              <a:t>ùRôÝ</a:t>
            </a:r>
            <a:r>
              <a:rPr lang="en-US" dirty="0"/>
              <a:t> </a:t>
            </a:r>
            <a:r>
              <a:rPr lang="en-US" dirty="0" err="1"/>
              <a:t>úRjÕ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CC9572-ABE7-4628-A9DB-D59BAA173AA5}"/>
              </a:ext>
            </a:extLst>
          </p:cNvPr>
          <p:cNvSpPr txBox="1"/>
          <p:nvPr/>
        </p:nvSpPr>
        <p:spPr>
          <a:xfrm>
            <a:off x="1033244" y="5385626"/>
            <a:ext cx="1012551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CkSôsYûW</a:t>
            </a:r>
            <a:r>
              <a:rPr lang="en-US" dirty="0"/>
              <a:t> Au× </a:t>
            </a:r>
            <a:r>
              <a:rPr lang="en-US" dirty="0" err="1"/>
              <a:t>ûYjRôR¬jR</a:t>
            </a:r>
            <a:r>
              <a:rPr lang="en-US" dirty="0"/>
              <a:t> </a:t>
            </a:r>
            <a:r>
              <a:rPr lang="en-US" dirty="0" err="1"/>
              <a:t>BiPYûWj</a:t>
            </a:r>
            <a:r>
              <a:rPr lang="en-US" dirty="0"/>
              <a:t> </a:t>
            </a:r>
            <a:r>
              <a:rPr lang="en-US" dirty="0" err="1"/>
              <a:t>ùRôÝúRjÕ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C3F0C4-8943-4175-BA76-5D343C9C6F21}"/>
              </a:ext>
            </a:extLst>
          </p:cNvPr>
          <p:cNvSpPr txBox="1"/>
          <p:nvPr/>
        </p:nvSpPr>
        <p:spPr>
          <a:xfrm>
            <a:off x="1558604" y="5377238"/>
            <a:ext cx="907479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úTôt±Óm</a:t>
            </a:r>
            <a:r>
              <a:rPr lang="en-US" dirty="0"/>
              <a:t> </a:t>
            </a:r>
            <a:r>
              <a:rPr lang="en-US" dirty="0" err="1"/>
              <a:t>Yôú</a:t>
            </a:r>
            <a:r>
              <a:rPr lang="en-US" dirty="0"/>
              <a:t>]</a:t>
            </a:r>
            <a:r>
              <a:rPr lang="en-US" dirty="0" err="1"/>
              <a:t>ôo</a:t>
            </a:r>
            <a:r>
              <a:rPr lang="en-US" dirty="0"/>
              <a:t>. </a:t>
            </a:r>
            <a:r>
              <a:rPr lang="en-US" dirty="0" err="1"/>
              <a:t>éRXjÕsú</a:t>
            </a:r>
            <a:r>
              <a:rPr lang="en-US" dirty="0"/>
              <a:t>[</a:t>
            </a:r>
            <a:r>
              <a:rPr lang="en-US" dirty="0" err="1"/>
              <a:t>ôo</a:t>
            </a:r>
            <a:r>
              <a:rPr lang="en-US" dirty="0"/>
              <a:t> </a:t>
            </a:r>
            <a:r>
              <a:rPr lang="en-US" dirty="0" err="1"/>
              <a:t>NôtßRtL¬V</a:t>
            </a:r>
            <a:r>
              <a:rPr lang="en-US" dirty="0"/>
              <a:t> </a:t>
            </a:r>
            <a:r>
              <a:rPr lang="en-US" dirty="0" err="1"/>
              <a:t>RuûUÙs</a:t>
            </a:r>
            <a:r>
              <a:rPr lang="en-US" dirty="0"/>
              <a:t>[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052904-3DD7-459A-877F-80A96E748E6E}"/>
              </a:ext>
            </a:extLst>
          </p:cNvPr>
          <p:cNvSpPr txBox="1"/>
          <p:nvPr/>
        </p:nvSpPr>
        <p:spPr>
          <a:xfrm>
            <a:off x="1209413" y="5377238"/>
            <a:ext cx="977317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RûXØû</a:t>
            </a:r>
            <a:r>
              <a:rPr lang="en-US" dirty="0"/>
              <a:t>\ </a:t>
            </a:r>
            <a:r>
              <a:rPr lang="en-US" dirty="0" err="1"/>
              <a:t>RûXØû</a:t>
            </a:r>
            <a:r>
              <a:rPr lang="en-US" dirty="0"/>
              <a:t>\ </a:t>
            </a:r>
            <a:r>
              <a:rPr lang="en-US" dirty="0" err="1"/>
              <a:t>RôeÏm</a:t>
            </a:r>
            <a:r>
              <a:rPr lang="en-US" dirty="0"/>
              <a:t> ®</a:t>
            </a:r>
            <a:r>
              <a:rPr lang="en-US" dirty="0" err="1"/>
              <a:t>úSôR</a:t>
            </a:r>
            <a:r>
              <a:rPr lang="en-US" dirty="0"/>
              <a:t> EXL </a:t>
            </a:r>
            <a:r>
              <a:rPr lang="en-US" dirty="0" err="1"/>
              <a:t>Øu</a:t>
            </a:r>
            <a:r>
              <a:rPr lang="en-US" dirty="0"/>
              <a:t> </a:t>
            </a:r>
            <a:r>
              <a:rPr lang="en-US" dirty="0" err="1"/>
              <a:t>úRôu</a:t>
            </a:r>
            <a:r>
              <a:rPr lang="en-US" dirty="0"/>
              <a:t>± </a:t>
            </a:r>
            <a:r>
              <a:rPr lang="en-US" dirty="0" err="1"/>
              <a:t>J¯VôR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22AF4E-9335-450F-97FF-3FD74C6F2C41}"/>
              </a:ext>
            </a:extLst>
          </p:cNvPr>
          <p:cNvSpPr txBox="1"/>
          <p:nvPr/>
        </p:nvSpPr>
        <p:spPr>
          <a:xfrm>
            <a:off x="1621522" y="5377237"/>
            <a:ext cx="894895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§]m §]m </a:t>
            </a:r>
            <a:r>
              <a:rPr lang="en-US" dirty="0" err="1"/>
              <a:t>EX¡p</a:t>
            </a:r>
            <a:r>
              <a:rPr lang="en-US" dirty="0"/>
              <a:t> ¿ </a:t>
            </a:r>
            <a:r>
              <a:rPr lang="en-US" dirty="0" err="1"/>
              <a:t>ùNnTXYô</a:t>
            </a:r>
            <a:r>
              <a:rPr lang="en-US" dirty="0"/>
              <a:t>] ®û] </a:t>
            </a:r>
            <a:r>
              <a:rPr lang="en-US" dirty="0" err="1"/>
              <a:t>ùTôßjRÚÞm</a:t>
            </a:r>
            <a:r>
              <a:rPr lang="en-US" dirty="0"/>
              <a:t> </a:t>
            </a:r>
            <a:r>
              <a:rPr lang="en-US" dirty="0" err="1"/>
              <a:t>úUXô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4D3813-F740-41CE-92A7-74ED50F826A1}"/>
              </a:ext>
            </a:extLst>
          </p:cNvPr>
          <p:cNvSpPr txBox="1"/>
          <p:nvPr/>
        </p:nvSpPr>
        <p:spPr>
          <a:xfrm>
            <a:off x="1688634" y="5377237"/>
            <a:ext cx="881473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YôûR</a:t>
            </a:r>
            <a:r>
              <a:rPr lang="en-US" dirty="0"/>
              <a:t>. </a:t>
            </a:r>
            <a:r>
              <a:rPr lang="en-US" dirty="0" err="1"/>
              <a:t>úSôn</a:t>
            </a:r>
            <a:r>
              <a:rPr lang="en-US" dirty="0"/>
              <a:t>. </a:t>
            </a:r>
            <a:r>
              <a:rPr lang="en-US" dirty="0" err="1"/>
              <a:t>ÕuTm</a:t>
            </a:r>
            <a:r>
              <a:rPr lang="en-US" dirty="0"/>
              <a:t> </a:t>
            </a:r>
            <a:r>
              <a:rPr lang="en-US" dirty="0" err="1"/>
              <a:t>Uôt</a:t>
            </a:r>
            <a:r>
              <a:rPr lang="en-US" dirty="0"/>
              <a:t>± A]</a:t>
            </a:r>
            <a:r>
              <a:rPr lang="en-US" dirty="0" err="1"/>
              <a:t>kR</a:t>
            </a:r>
            <a:r>
              <a:rPr lang="en-US" dirty="0"/>
              <a:t> </a:t>
            </a:r>
            <a:r>
              <a:rPr lang="en-US" dirty="0" err="1"/>
              <a:t>JRÚm</a:t>
            </a:r>
            <a:r>
              <a:rPr lang="en-US" dirty="0"/>
              <a:t> </a:t>
            </a:r>
            <a:r>
              <a:rPr lang="en-US" dirty="0" err="1"/>
              <a:t>RûV</a:t>
            </a:r>
            <a:r>
              <a:rPr lang="en-US" dirty="0"/>
              <a:t> </a:t>
            </a:r>
            <a:r>
              <a:rPr lang="en-US" dirty="0" err="1"/>
              <a:t>ùNn</a:t>
            </a:r>
            <a:r>
              <a:rPr lang="en-US" dirty="0"/>
              <a:t> </a:t>
            </a:r>
            <a:r>
              <a:rPr lang="en-US" dirty="0" err="1"/>
              <a:t>Õ«o</a:t>
            </a:r>
            <a:r>
              <a:rPr lang="en-US" dirty="0"/>
              <a:t> </a:t>
            </a:r>
            <a:r>
              <a:rPr lang="en-US" dirty="0" err="1"/>
              <a:t>RkR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02876E-9770-4F64-BF3F-059A17FB3D64}"/>
              </a:ext>
            </a:extLst>
          </p:cNvPr>
          <p:cNvSpPr txBox="1"/>
          <p:nvPr/>
        </p:nvSpPr>
        <p:spPr>
          <a:xfrm>
            <a:off x="1676050" y="5377238"/>
            <a:ext cx="88398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Etß</a:t>
            </a:r>
            <a:r>
              <a:rPr lang="en-US" dirty="0"/>
              <a:t>]d ¡We¡ </a:t>
            </a:r>
            <a:r>
              <a:rPr lang="en-US" dirty="0" err="1"/>
              <a:t>E¬ûU</a:t>
            </a:r>
            <a:r>
              <a:rPr lang="en-US" dirty="0"/>
              <a:t> </a:t>
            </a:r>
            <a:r>
              <a:rPr lang="en-US" dirty="0" err="1"/>
              <a:t>TôWôhÓm</a:t>
            </a:r>
            <a:r>
              <a:rPr lang="en-US" dirty="0"/>
              <a:t> </a:t>
            </a:r>
            <a:r>
              <a:rPr lang="en-US" dirty="0" err="1"/>
              <a:t>Øtßm</a:t>
            </a:r>
            <a:r>
              <a:rPr lang="en-US" dirty="0"/>
              <a:t> ¡</a:t>
            </a:r>
            <a:r>
              <a:rPr lang="en-US" dirty="0" err="1"/>
              <a:t>ÚûT</a:t>
            </a:r>
            <a:r>
              <a:rPr lang="en-US" dirty="0"/>
              <a:t>«]</a:t>
            </a:r>
            <a:r>
              <a:rPr lang="en-US" dirty="0" err="1"/>
              <a:t>ôp</a:t>
            </a:r>
            <a:r>
              <a:rPr lang="en-US" dirty="0"/>
              <a:t> Ø¥ </a:t>
            </a:r>
            <a:r>
              <a:rPr lang="en-US" dirty="0" err="1"/>
              <a:t>ãhÓm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919770-AD1D-47A8-9E79-34CDBAE321D7}"/>
              </a:ext>
            </a:extLst>
          </p:cNvPr>
          <p:cNvSpPr txBox="1"/>
          <p:nvPr/>
        </p:nvSpPr>
        <p:spPr>
          <a:xfrm>
            <a:off x="1717995" y="5377237"/>
            <a:ext cx="875600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Õ§ ª</a:t>
            </a:r>
            <a:r>
              <a:rPr lang="en-US" dirty="0" err="1"/>
              <a:t>ÏkúR</a:t>
            </a:r>
            <a:r>
              <a:rPr lang="en-US" dirty="0"/>
              <a:t>\j </a:t>
            </a:r>
            <a:r>
              <a:rPr lang="en-US" dirty="0" err="1"/>
              <a:t>úRôj</a:t>
            </a:r>
            <a:r>
              <a:rPr lang="en-US" dirty="0"/>
              <a:t>§¬ §]</a:t>
            </a:r>
            <a:r>
              <a:rPr lang="en-US" dirty="0" err="1"/>
              <a:t>úU</a:t>
            </a:r>
            <a:r>
              <a:rPr lang="en-US" dirty="0"/>
              <a:t> </a:t>
            </a:r>
            <a:r>
              <a:rPr lang="en-US" dirty="0" err="1"/>
              <a:t>CRVúU</a:t>
            </a:r>
            <a:r>
              <a:rPr lang="en-US" dirty="0"/>
              <a:t>. Es[</a:t>
            </a:r>
            <a:r>
              <a:rPr lang="en-US" dirty="0" err="1"/>
              <a:t>úU</a:t>
            </a:r>
            <a:r>
              <a:rPr lang="en-US" dirty="0"/>
              <a:t>. Gu U]</a:t>
            </a:r>
            <a:r>
              <a:rPr lang="en-US" dirty="0" err="1"/>
              <a:t>úU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</TotalTime>
  <Words>119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2020-09-19T19:40:49Z</dcterms:modified>
</cp:coreProperties>
</file>