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14-12-2020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9982D-7111-4713-8606-D815D539819F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 ©</a:t>
            </a:r>
            <a:r>
              <a:rPr lang="en-IN" dirty="0" err="1"/>
              <a:t>Rô</a:t>
            </a:r>
            <a:r>
              <a:rPr lang="en-IN" dirty="0"/>
              <a:t> </a:t>
            </a:r>
            <a:r>
              <a:rPr lang="en-IN" dirty="0" err="1"/>
              <a:t>GkRu</a:t>
            </a:r>
            <a:r>
              <a:rPr lang="en-IN" dirty="0"/>
              <a:t> </a:t>
            </a:r>
            <a:r>
              <a:rPr lang="en-IN" dirty="0" err="1"/>
              <a:t>úUnlTu</a:t>
            </a:r>
            <a:r>
              <a:rPr lang="en-IN" dirty="0"/>
              <a:t> </a:t>
            </a:r>
            <a:r>
              <a:rPr lang="en-IN" dirty="0" err="1"/>
              <a:t>ApúXô</a:t>
            </a:r>
            <a:endParaRPr lang="en-IN" dirty="0"/>
          </a:p>
          <a:p>
            <a:r>
              <a:rPr lang="en-IN" dirty="0"/>
              <a:t>£</a:t>
            </a:r>
            <a:r>
              <a:rPr lang="en-IN" dirty="0" err="1"/>
              <a:t>ßûU</a:t>
            </a:r>
            <a:r>
              <a:rPr lang="en-IN" dirty="0"/>
              <a:t> </a:t>
            </a:r>
            <a:r>
              <a:rPr lang="en-IN" dirty="0" err="1"/>
              <a:t>Rôrf</a:t>
            </a:r>
            <a:r>
              <a:rPr lang="en-IN" dirty="0"/>
              <a:t>£ </a:t>
            </a:r>
            <a:r>
              <a:rPr lang="en-IN" dirty="0" err="1"/>
              <a:t>AûP¡úXú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D2293-DC41-4340-9937-FD5C9933A3B0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úSVu</a:t>
            </a:r>
            <a:r>
              <a:rPr lang="en-IN" dirty="0"/>
              <a:t> Åh¥²p £\</a:t>
            </a:r>
            <a:r>
              <a:rPr lang="en-IN" dirty="0" err="1"/>
              <a:t>lúTôúP</a:t>
            </a:r>
            <a:endParaRPr lang="en-IN" dirty="0"/>
          </a:p>
          <a:p>
            <a:r>
              <a:rPr lang="en-IN" dirty="0" err="1"/>
              <a:t>ùSÓSôs</a:t>
            </a:r>
            <a:r>
              <a:rPr lang="en-IN" dirty="0"/>
              <a:t> </a:t>
            </a:r>
            <a:r>
              <a:rPr lang="en-IN" dirty="0" err="1"/>
              <a:t>Ï¥Vôn</a:t>
            </a:r>
            <a:r>
              <a:rPr lang="en-IN" dirty="0"/>
              <a:t> ¨</a:t>
            </a:r>
            <a:r>
              <a:rPr lang="en-IN" dirty="0" err="1"/>
              <a:t>ûXj§ÚlúTu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99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65758-4636-4478-8BD5-B15FA0C1813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BYXRôn</a:t>
            </a:r>
            <a:r>
              <a:rPr lang="en-IN" dirty="0"/>
              <a:t> </a:t>
            </a:r>
            <a:r>
              <a:rPr lang="en-IN" dirty="0" err="1"/>
              <a:t>Gû</a:t>
            </a:r>
            <a:r>
              <a:rPr lang="en-IN" dirty="0"/>
              <a:t>]l </a:t>
            </a:r>
            <a:r>
              <a:rPr lang="en-IN" dirty="0" err="1"/>
              <a:t>ûTm×p</a:t>
            </a:r>
            <a:r>
              <a:rPr lang="en-IN" dirty="0"/>
              <a:t> </a:t>
            </a:r>
            <a:r>
              <a:rPr lang="en-IN" dirty="0" err="1"/>
              <a:t>úUp</a:t>
            </a:r>
            <a:endParaRPr lang="en-IN" dirty="0"/>
          </a:p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úUnj</a:t>
            </a:r>
            <a:r>
              <a:rPr lang="en-IN" dirty="0"/>
              <a:t> </a:t>
            </a:r>
            <a:r>
              <a:rPr lang="en-IN" dirty="0" err="1"/>
              <a:t>RUo</a:t>
            </a:r>
            <a:r>
              <a:rPr lang="en-IN" dirty="0"/>
              <a:t> ¿o </a:t>
            </a:r>
            <a:r>
              <a:rPr lang="en-IN" dirty="0" err="1"/>
              <a:t>AÚÞ¡u</a:t>
            </a:r>
            <a:r>
              <a:rPr lang="en-IN" dirty="0"/>
              <a:t>\</a:t>
            </a:r>
            <a:r>
              <a:rPr lang="en-IN" dirty="0" err="1"/>
              <a:t>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30308-C33A-49F7-9F73-D934C53D2C20}"/>
              </a:ext>
            </a:extLst>
          </p:cNvPr>
          <p:cNvSpPr txBox="1"/>
          <p:nvPr/>
        </p:nvSpPr>
        <p:spPr>
          <a:xfrm>
            <a:off x="0" y="541409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BjÕUj</a:t>
            </a:r>
            <a:r>
              <a:rPr lang="en-IN" dirty="0"/>
              <a:t> </a:t>
            </a:r>
            <a:r>
              <a:rPr lang="en-IN" dirty="0" err="1"/>
              <a:t>Ruû</a:t>
            </a:r>
            <a:r>
              <a:rPr lang="en-IN" dirty="0"/>
              <a:t>] </a:t>
            </a:r>
            <a:r>
              <a:rPr lang="en-IN" dirty="0" err="1"/>
              <a:t>Ï°WlTi</a:t>
            </a:r>
            <a:r>
              <a:rPr lang="en-IN" dirty="0"/>
              <a:t>¦</a:t>
            </a:r>
          </a:p>
          <a:p>
            <a:r>
              <a:rPr lang="en-IN" dirty="0" err="1"/>
              <a:t>A¥úVu</a:t>
            </a:r>
            <a:r>
              <a:rPr lang="en-IN" dirty="0"/>
              <a:t> </a:t>
            </a:r>
            <a:r>
              <a:rPr lang="en-IN" dirty="0" err="1"/>
              <a:t>LôpLû</a:t>
            </a:r>
            <a:r>
              <a:rPr lang="en-IN" dirty="0"/>
              <a:t>[ ¿§ </a:t>
            </a:r>
            <a:r>
              <a:rPr lang="en-IN" dirty="0" err="1"/>
              <a:t>Guàm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7649F-CFB5-4262-955B-B66AE5489680}"/>
              </a:ext>
            </a:extLst>
          </p:cNvPr>
          <p:cNvSpPr txBox="1"/>
          <p:nvPr/>
        </p:nvSpPr>
        <p:spPr>
          <a:xfrm>
            <a:off x="0" y="5405870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úSoj§Vôm</a:t>
            </a:r>
            <a:r>
              <a:rPr lang="en-IN" dirty="0"/>
              <a:t> </a:t>
            </a:r>
            <a:r>
              <a:rPr lang="en-IN" dirty="0" err="1"/>
              <a:t>TôûR«p</a:t>
            </a:r>
            <a:r>
              <a:rPr lang="en-IN" dirty="0"/>
              <a:t> </a:t>
            </a:r>
            <a:r>
              <a:rPr lang="en-IN" dirty="0" err="1"/>
              <a:t>AYo</a:t>
            </a:r>
            <a:r>
              <a:rPr lang="en-IN" dirty="0"/>
              <a:t> ¨ª</a:t>
            </a:r>
            <a:r>
              <a:rPr lang="en-IN" dirty="0" err="1"/>
              <a:t>jRm</a:t>
            </a:r>
            <a:endParaRPr lang="en-IN" dirty="0"/>
          </a:p>
          <a:p>
            <a:r>
              <a:rPr lang="en-IN" dirty="0"/>
              <a:t>¨</a:t>
            </a:r>
            <a:r>
              <a:rPr lang="en-IN" dirty="0" err="1"/>
              <a:t>RØm</a:t>
            </a:r>
            <a:r>
              <a:rPr lang="en-IN" dirty="0"/>
              <a:t> </a:t>
            </a:r>
            <a:r>
              <a:rPr lang="en-IN" dirty="0" err="1"/>
              <a:t>ÑLUôn</a:t>
            </a:r>
            <a:r>
              <a:rPr lang="en-IN" dirty="0"/>
              <a:t> </a:t>
            </a:r>
            <a:r>
              <a:rPr lang="en-IN" dirty="0" err="1"/>
              <a:t>SPjÕ¡u</a:t>
            </a:r>
            <a:r>
              <a:rPr lang="en-IN" dirty="0"/>
              <a:t>\</a:t>
            </a:r>
            <a:r>
              <a:rPr lang="en-IN" dirty="0" err="1"/>
              <a:t>ôo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A5B2A-7E45-4065-BE10-8BA283CA852B}"/>
              </a:ext>
            </a:extLst>
          </p:cNvPr>
          <p:cNvSpPr txBox="1"/>
          <p:nvPr/>
        </p:nvSpPr>
        <p:spPr>
          <a:xfrm>
            <a:off x="0" y="540603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Nô</a:t>
            </a:r>
            <a:r>
              <a:rPr lang="en-IN" dirty="0"/>
              <a:t> ¨</a:t>
            </a:r>
            <a:r>
              <a:rPr lang="en-IN" dirty="0" err="1"/>
              <a:t>Zp</a:t>
            </a:r>
            <a:r>
              <a:rPr lang="en-IN" dirty="0"/>
              <a:t> Ts[j §\e¡¥</a:t>
            </a:r>
            <a:r>
              <a:rPr lang="en-IN" dirty="0" err="1"/>
              <a:t>àm</a:t>
            </a:r>
            <a:endParaRPr lang="en-IN" dirty="0"/>
          </a:p>
          <a:p>
            <a:r>
              <a:rPr lang="en-IN" dirty="0" err="1"/>
              <a:t>Ntßm</a:t>
            </a:r>
            <a:r>
              <a:rPr lang="en-IN" dirty="0"/>
              <a:t> ¾eÏ </a:t>
            </a:r>
            <a:r>
              <a:rPr lang="en-IN" dirty="0" err="1"/>
              <a:t>LiPgúNú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8BF6D-B149-42EC-A728-5FA60CE1DF3D}"/>
              </a:ext>
            </a:extLst>
          </p:cNvPr>
          <p:cNvSpPr txBox="1"/>
          <p:nvPr/>
        </p:nvSpPr>
        <p:spPr>
          <a:xfrm>
            <a:off x="0" y="540619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</a:t>
            </a:r>
            <a:r>
              <a:rPr lang="en-IN" dirty="0"/>
              <a:t>]</a:t>
            </a:r>
            <a:r>
              <a:rPr lang="en-IN" dirty="0" err="1"/>
              <a:t>TWu</a:t>
            </a:r>
            <a:r>
              <a:rPr lang="en-IN" dirty="0"/>
              <a:t> </a:t>
            </a:r>
            <a:r>
              <a:rPr lang="en-IN" dirty="0" err="1"/>
              <a:t>Guú</a:t>
            </a:r>
            <a:r>
              <a:rPr lang="en-IN" dirty="0"/>
              <a:t>]</a:t>
            </a:r>
            <a:r>
              <a:rPr lang="en-IN" dirty="0" err="1"/>
              <a:t>ô¥ÚlTôo</a:t>
            </a:r>
            <a:endParaRPr lang="en-IN" dirty="0"/>
          </a:p>
          <a:p>
            <a:r>
              <a:rPr lang="en-IN" dirty="0" err="1"/>
              <a:t>Yû</a:t>
            </a:r>
            <a:r>
              <a:rPr lang="en-IN" dirty="0"/>
              <a:t>[ </a:t>
            </a:r>
            <a:r>
              <a:rPr lang="en-IN" dirty="0" err="1"/>
              <a:t>R¥Ùm</a:t>
            </a:r>
            <a:r>
              <a:rPr lang="en-IN" dirty="0"/>
              <a:t> </a:t>
            </a:r>
            <a:r>
              <a:rPr lang="en-IN" dirty="0" err="1"/>
              <a:t>úLôÛúU</a:t>
            </a:r>
            <a:r>
              <a:rPr lang="en-IN" dirty="0"/>
              <a:t> </a:t>
            </a:r>
            <a:r>
              <a:rPr lang="en-IN" dirty="0" err="1"/>
              <a:t>úRtßm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B8812-77D1-4FC1-9859-856A59BBE2CE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TûLYodùL§úW</a:t>
            </a:r>
            <a:r>
              <a:rPr lang="en-IN" dirty="0"/>
              <a:t> JÚ Tk§</a:t>
            </a:r>
          </a:p>
          <a:p>
            <a:r>
              <a:rPr lang="en-IN" dirty="0" err="1"/>
              <a:t>TôeLôn</a:t>
            </a:r>
            <a:r>
              <a:rPr lang="en-IN" dirty="0"/>
              <a:t> G]</a:t>
            </a:r>
            <a:r>
              <a:rPr lang="en-IN" dirty="0" err="1"/>
              <a:t>dùLuú</a:t>
            </a:r>
            <a:r>
              <a:rPr lang="en-IN" dirty="0"/>
              <a:t>\t </a:t>
            </a:r>
            <a:r>
              <a:rPr lang="en-IN" dirty="0" err="1"/>
              <a:t>TÓj</a:t>
            </a:r>
            <a:r>
              <a:rPr lang="en-IN" dirty="0"/>
              <a:t>§</a:t>
            </a:r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35A80-B50B-4490-87FE-5601CDC58DCA}"/>
              </a:ext>
            </a:extLst>
          </p:cNvPr>
          <p:cNvSpPr txBox="1"/>
          <p:nvPr/>
        </p:nvSpPr>
        <p:spPr>
          <a:xfrm>
            <a:off x="0" y="540651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ÑL </a:t>
            </a:r>
            <a:r>
              <a:rPr lang="en-IN" dirty="0" err="1"/>
              <a:t>ûRXm</a:t>
            </a:r>
            <a:r>
              <a:rPr lang="en-IN" dirty="0"/>
              <a:t> </a:t>
            </a:r>
            <a:r>
              <a:rPr lang="en-IN" dirty="0" err="1"/>
              <a:t>ùLôiúPu</a:t>
            </a:r>
            <a:r>
              <a:rPr lang="en-IN" dirty="0"/>
              <a:t> </a:t>
            </a:r>
            <a:r>
              <a:rPr lang="en-IN" dirty="0" err="1"/>
              <a:t>RûXûVf</a:t>
            </a:r>
            <a:endParaRPr lang="en-IN" dirty="0"/>
          </a:p>
          <a:p>
            <a:r>
              <a:rPr lang="en-IN" dirty="0" err="1"/>
              <a:t>ÑLUôn</a:t>
            </a:r>
            <a:r>
              <a:rPr lang="en-IN" dirty="0"/>
              <a:t> </a:t>
            </a:r>
            <a:r>
              <a:rPr lang="en-IN" dirty="0" err="1"/>
              <a:t>A©ú`Lm</a:t>
            </a:r>
            <a:r>
              <a:rPr lang="en-IN" dirty="0"/>
              <a:t> </a:t>
            </a:r>
            <a:r>
              <a:rPr lang="en-IN" dirty="0" err="1"/>
              <a:t>ùNnÏYôo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176A4-2A78-40D1-8B74-62983E72DCC2}"/>
              </a:ext>
            </a:extLst>
          </p:cNvPr>
          <p:cNvSpPr txBox="1"/>
          <p:nvPr/>
        </p:nvSpPr>
        <p:spPr>
          <a:xfrm>
            <a:off x="0" y="540635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BÙs </a:t>
            </a:r>
            <a:r>
              <a:rPr lang="en-IN" dirty="0" err="1"/>
              <a:t>ØÝYÕm</a:t>
            </a:r>
            <a:r>
              <a:rPr lang="en-IN" dirty="0"/>
              <a:t> Gu </a:t>
            </a:r>
            <a:r>
              <a:rPr lang="en-IN" dirty="0" err="1"/>
              <a:t>TôjWm</a:t>
            </a:r>
            <a:endParaRPr lang="en-IN" dirty="0"/>
          </a:p>
          <a:p>
            <a:r>
              <a:rPr lang="en-IN" dirty="0" err="1"/>
              <a:t>AÚÞm</a:t>
            </a:r>
            <a:r>
              <a:rPr lang="en-IN" dirty="0"/>
              <a:t> </a:t>
            </a:r>
            <a:r>
              <a:rPr lang="en-IN" dirty="0" err="1"/>
              <a:t>SXØUôn</a:t>
            </a:r>
            <a:r>
              <a:rPr lang="en-IN" dirty="0"/>
              <a:t> ¨</a:t>
            </a:r>
            <a:r>
              <a:rPr lang="en-IN" dirty="0" err="1"/>
              <a:t>Wm×m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67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</TotalTime>
  <Words>142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64</cp:revision>
  <dcterms:created xsi:type="dcterms:W3CDTF">2019-11-02T16:27:41Z</dcterms:created>
  <dcterms:modified xsi:type="dcterms:W3CDTF">2020-12-14T06:23:12Z</dcterms:modified>
</cp:coreProperties>
</file>