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7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B2B9E-7AEF-4710-B256-9C24BEFBCF8F}" v="9" dt="2020-06-12T07:03:2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85B2B9E-7AEF-4710-B256-9C24BEFBCF8F}"/>
    <pc:docChg chg="undo custSel addSld delSld modSld">
      <pc:chgData name="Samson Christopher" userId="6a13b5f1e64a53ae" providerId="LiveId" clId="{085B2B9E-7AEF-4710-B256-9C24BEFBCF8F}" dt="2020-06-12T07:03:52.500" v="574" actId="1035"/>
      <pc:docMkLst>
        <pc:docMk/>
      </pc:docMkLst>
      <pc:sldChg chg="del">
        <pc:chgData name="Samson Christopher" userId="6a13b5f1e64a53ae" providerId="LiveId" clId="{085B2B9E-7AEF-4710-B256-9C24BEFBCF8F}" dt="2020-06-06T17:57:55.24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85B2B9E-7AEF-4710-B256-9C24BEFBCF8F}" dt="2020-06-12T07:03:21.802" v="491" actId="20577"/>
        <pc:sldMkLst>
          <pc:docMk/>
          <pc:sldMk cId="1777894342" sldId="389"/>
        </pc:sldMkLst>
        <pc:spChg chg="add mod">
          <ac:chgData name="Samson Christopher" userId="6a13b5f1e64a53ae" providerId="LiveId" clId="{085B2B9E-7AEF-4710-B256-9C24BEFBCF8F}" dt="2020-06-12T07:03:21.802" v="491" actId="20577"/>
          <ac:spMkLst>
            <pc:docMk/>
            <pc:sldMk cId="1777894342" sldId="389"/>
            <ac:spMk id="2" creationId="{A9C39BD0-D509-4A90-9BF7-CB98031CEFD5}"/>
          </ac:spMkLst>
        </pc:spChg>
      </pc:sldChg>
      <pc:sldChg chg="addSp modSp mod">
        <pc:chgData name="Samson Christopher" userId="6a13b5f1e64a53ae" providerId="LiveId" clId="{085B2B9E-7AEF-4710-B256-9C24BEFBCF8F}" dt="2020-06-12T07:03:38.037" v="512" actId="20577"/>
        <pc:sldMkLst>
          <pc:docMk/>
          <pc:sldMk cId="850099564" sldId="390"/>
        </pc:sldMkLst>
        <pc:spChg chg="add mod">
          <ac:chgData name="Samson Christopher" userId="6a13b5f1e64a53ae" providerId="LiveId" clId="{085B2B9E-7AEF-4710-B256-9C24BEFBCF8F}" dt="2020-06-12T07:03:38.037" v="512" actId="20577"/>
          <ac:spMkLst>
            <pc:docMk/>
            <pc:sldMk cId="850099564" sldId="390"/>
            <ac:spMk id="2" creationId="{A71C4D5A-09B5-4D41-9FAC-D5C887D9E934}"/>
          </ac:spMkLst>
        </pc:spChg>
      </pc:sldChg>
      <pc:sldChg chg="addSp modSp mod">
        <pc:chgData name="Samson Christopher" userId="6a13b5f1e64a53ae" providerId="LiveId" clId="{085B2B9E-7AEF-4710-B256-9C24BEFBCF8F}" dt="2020-06-06T17:59:55.586" v="209" actId="1035"/>
        <pc:sldMkLst>
          <pc:docMk/>
          <pc:sldMk cId="944968354" sldId="391"/>
        </pc:sldMkLst>
        <pc:spChg chg="add mod">
          <ac:chgData name="Samson Christopher" userId="6a13b5f1e64a53ae" providerId="LiveId" clId="{085B2B9E-7AEF-4710-B256-9C24BEFBCF8F}" dt="2020-06-06T17:59:55.586" v="209" actId="1035"/>
          <ac:spMkLst>
            <pc:docMk/>
            <pc:sldMk cId="944968354" sldId="391"/>
            <ac:spMk id="2" creationId="{98E06255-E082-49FE-ACA9-20D429CE1E79}"/>
          </ac:spMkLst>
        </pc:spChg>
      </pc:sldChg>
      <pc:sldChg chg="addSp modSp mod">
        <pc:chgData name="Samson Christopher" userId="6a13b5f1e64a53ae" providerId="LiveId" clId="{085B2B9E-7AEF-4710-B256-9C24BEFBCF8F}" dt="2020-06-06T18:00:03.234" v="266" actId="1035"/>
        <pc:sldMkLst>
          <pc:docMk/>
          <pc:sldMk cId="1414681237" sldId="392"/>
        </pc:sldMkLst>
        <pc:spChg chg="add mod">
          <ac:chgData name="Samson Christopher" userId="6a13b5f1e64a53ae" providerId="LiveId" clId="{085B2B9E-7AEF-4710-B256-9C24BEFBCF8F}" dt="2020-06-06T18:00:03.234" v="266" actId="1035"/>
          <ac:spMkLst>
            <pc:docMk/>
            <pc:sldMk cId="1414681237" sldId="392"/>
            <ac:spMk id="2" creationId="{FCE28CEB-A921-441E-8FAC-0025DD7FCCE9}"/>
          </ac:spMkLst>
        </pc:spChg>
      </pc:sldChg>
      <pc:sldChg chg="addSp modSp mod">
        <pc:chgData name="Samson Christopher" userId="6a13b5f1e64a53ae" providerId="LiveId" clId="{085B2B9E-7AEF-4710-B256-9C24BEFBCF8F}" dt="2020-06-06T18:00:12.045" v="320" actId="1036"/>
        <pc:sldMkLst>
          <pc:docMk/>
          <pc:sldMk cId="4103851070" sldId="393"/>
        </pc:sldMkLst>
        <pc:spChg chg="add mod">
          <ac:chgData name="Samson Christopher" userId="6a13b5f1e64a53ae" providerId="LiveId" clId="{085B2B9E-7AEF-4710-B256-9C24BEFBCF8F}" dt="2020-06-06T18:00:12.045" v="320" actId="1036"/>
          <ac:spMkLst>
            <pc:docMk/>
            <pc:sldMk cId="4103851070" sldId="393"/>
            <ac:spMk id="2" creationId="{68AA6A59-C397-48A7-81E4-8DCCA30E8496}"/>
          </ac:spMkLst>
        </pc:spChg>
      </pc:sldChg>
      <pc:sldChg chg="addSp modSp mod">
        <pc:chgData name="Samson Christopher" userId="6a13b5f1e64a53ae" providerId="LiveId" clId="{085B2B9E-7AEF-4710-B256-9C24BEFBCF8F}" dt="2020-06-06T18:00:21.489" v="378" actId="1036"/>
        <pc:sldMkLst>
          <pc:docMk/>
          <pc:sldMk cId="659567130" sldId="394"/>
        </pc:sldMkLst>
        <pc:spChg chg="add mod">
          <ac:chgData name="Samson Christopher" userId="6a13b5f1e64a53ae" providerId="LiveId" clId="{085B2B9E-7AEF-4710-B256-9C24BEFBCF8F}" dt="2020-06-06T18:00:21.489" v="378" actId="1036"/>
          <ac:spMkLst>
            <pc:docMk/>
            <pc:sldMk cId="659567130" sldId="394"/>
            <ac:spMk id="2" creationId="{21B7CF32-A7FE-46C8-944D-043061AFC4BA}"/>
          </ac:spMkLst>
        </pc:spChg>
      </pc:sldChg>
      <pc:sldChg chg="addSp modSp mod">
        <pc:chgData name="Samson Christopher" userId="6a13b5f1e64a53ae" providerId="LiveId" clId="{085B2B9E-7AEF-4710-B256-9C24BEFBCF8F}" dt="2020-06-06T18:00:28.634" v="428" actId="1036"/>
        <pc:sldMkLst>
          <pc:docMk/>
          <pc:sldMk cId="859356432" sldId="395"/>
        </pc:sldMkLst>
        <pc:spChg chg="add mod">
          <ac:chgData name="Samson Christopher" userId="6a13b5f1e64a53ae" providerId="LiveId" clId="{085B2B9E-7AEF-4710-B256-9C24BEFBCF8F}" dt="2020-06-06T18:00:28.634" v="428" actId="1036"/>
          <ac:spMkLst>
            <pc:docMk/>
            <pc:sldMk cId="859356432" sldId="395"/>
            <ac:spMk id="2" creationId="{49577FA1-B72E-427B-9CDA-881017E7FAA4}"/>
          </ac:spMkLst>
        </pc:spChg>
      </pc:sldChg>
      <pc:sldChg chg="addSp modSp mod">
        <pc:chgData name="Samson Christopher" userId="6a13b5f1e64a53ae" providerId="LiveId" clId="{085B2B9E-7AEF-4710-B256-9C24BEFBCF8F}" dt="2020-06-06T18:00:36.614" v="482" actId="1035"/>
        <pc:sldMkLst>
          <pc:docMk/>
          <pc:sldMk cId="2025405914" sldId="396"/>
        </pc:sldMkLst>
        <pc:spChg chg="add mod">
          <ac:chgData name="Samson Christopher" userId="6a13b5f1e64a53ae" providerId="LiveId" clId="{085B2B9E-7AEF-4710-B256-9C24BEFBCF8F}" dt="2020-06-06T18:00:36.614" v="482" actId="1035"/>
          <ac:spMkLst>
            <pc:docMk/>
            <pc:sldMk cId="2025405914" sldId="396"/>
            <ac:spMk id="2" creationId="{23AA82F7-A104-4AD0-B644-24E10E8195A0}"/>
          </ac:spMkLst>
        </pc:spChg>
      </pc:sldChg>
      <pc:sldChg chg="modSp add mod">
        <pc:chgData name="Samson Christopher" userId="6a13b5f1e64a53ae" providerId="LiveId" clId="{085B2B9E-7AEF-4710-B256-9C24BEFBCF8F}" dt="2020-06-12T07:03:52.500" v="574" actId="1035"/>
        <pc:sldMkLst>
          <pc:docMk/>
          <pc:sldMk cId="846870584" sldId="397"/>
        </pc:sldMkLst>
        <pc:spChg chg="mod">
          <ac:chgData name="Samson Christopher" userId="6a13b5f1e64a53ae" providerId="LiveId" clId="{085B2B9E-7AEF-4710-B256-9C24BEFBCF8F}" dt="2020-06-12T07:03:52.500" v="574" actId="1035"/>
          <ac:spMkLst>
            <pc:docMk/>
            <pc:sldMk cId="846870584" sldId="397"/>
            <ac:spMk id="2" creationId="{A71C4D5A-09B5-4D41-9FAC-D5C887D9E934}"/>
          </ac:spMkLst>
        </pc:spChg>
      </pc:sldChg>
      <pc:sldChg chg="del">
        <pc:chgData name="Samson Christopher" userId="6a13b5f1e64a53ae" providerId="LiveId" clId="{085B2B9E-7AEF-4710-B256-9C24BEFBCF8F}" dt="2020-06-06T17:57:38.95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85B2B9E-7AEF-4710-B256-9C24BEFBCF8F}" dt="2020-06-06T17:57:39.41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85B2B9E-7AEF-4710-B256-9C24BEFBCF8F}" dt="2020-06-06T17:57:39.93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85B2B9E-7AEF-4710-B256-9C24BEFBCF8F}" dt="2020-06-06T17:57:40.37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85B2B9E-7AEF-4710-B256-9C24BEFBCF8F}" dt="2020-06-06T17:57:40.84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85B2B9E-7AEF-4710-B256-9C24BEFBCF8F}" dt="2020-06-06T17:57:41.33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85B2B9E-7AEF-4710-B256-9C24BEFBCF8F}" dt="2020-06-06T17:57:41.72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39BD0-D509-4A90-9BF7-CB98031CEFD5}"/>
              </a:ext>
            </a:extLst>
          </p:cNvPr>
          <p:cNvSpPr/>
          <p:nvPr/>
        </p:nvSpPr>
        <p:spPr>
          <a:xfrm>
            <a:off x="-854778" y="5366428"/>
            <a:ext cx="139015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C4D5A-09B5-4D41-9FAC-D5C887D9E934}"/>
              </a:ext>
            </a:extLst>
          </p:cNvPr>
          <p:cNvSpPr/>
          <p:nvPr/>
        </p:nvSpPr>
        <p:spPr>
          <a:xfrm>
            <a:off x="0" y="53659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NôúXªu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Ne¸Rm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BÓ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C4D5A-09B5-4D41-9FAC-D5C887D9E934}"/>
              </a:ext>
            </a:extLst>
          </p:cNvPr>
          <p:cNvSpPr/>
          <p:nvPr/>
        </p:nvSpPr>
        <p:spPr>
          <a:xfrm>
            <a:off x="0" y="569513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8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06255-E082-49FE-ACA9-20D429CE1E79}"/>
              </a:ext>
            </a:extLst>
          </p:cNvPr>
          <p:cNvSpPr/>
          <p:nvPr/>
        </p:nvSpPr>
        <p:spPr>
          <a:xfrm>
            <a:off x="7637" y="5366428"/>
            <a:ext cx="121767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ÑûUVLt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Y¯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E28CEB-A921-441E-8FAC-0025DD7FCCE9}"/>
              </a:ext>
            </a:extLst>
          </p:cNvPr>
          <p:cNvSpPr/>
          <p:nvPr/>
        </p:nvSpPr>
        <p:spPr>
          <a:xfrm>
            <a:off x="-2010544" y="5366427"/>
            <a:ext cx="162130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T¬YôL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¿h¥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A6A59-C397-48A7-81E4-8DCCA30E8496}"/>
              </a:ext>
            </a:extLst>
          </p:cNvPr>
          <p:cNvSpPr/>
          <p:nvPr/>
        </p:nvSpPr>
        <p:spPr>
          <a:xfrm>
            <a:off x="-149459" y="5366751"/>
            <a:ext cx="12490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¿§«u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7CF32-A7FE-46C8-944D-043061AFC4BA}"/>
              </a:ext>
            </a:extLst>
          </p:cNvPr>
          <p:cNvSpPr/>
          <p:nvPr/>
        </p:nvSpPr>
        <p:spPr>
          <a:xfrm>
            <a:off x="-2175652" y="5366423"/>
            <a:ext cx="165433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77FA1-B72E-427B-9CDA-881017E7FAA4}"/>
              </a:ext>
            </a:extLst>
          </p:cNvPr>
          <p:cNvSpPr/>
          <p:nvPr/>
        </p:nvSpPr>
        <p:spPr>
          <a:xfrm>
            <a:off x="-335406" y="5366751"/>
            <a:ext cx="128628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UßûU«u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Yôr®²úX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A82F7-A104-4AD0-B644-24E10E8195A0}"/>
              </a:ext>
            </a:extLst>
          </p:cNvPr>
          <p:cNvSpPr/>
          <p:nvPr/>
        </p:nvSpPr>
        <p:spPr>
          <a:xfrm>
            <a:off x="-2216529" y="5366424"/>
            <a:ext cx="166250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RôLªu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Õ§ Lô]m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2020-06-12T07:03:54Z</dcterms:modified>
</cp:coreProperties>
</file>