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0FC05829-CD4E-40FC-82D3-F67DD8C40BF4}"/>
    <pc:docChg chg="undo custSel delSld modSld">
      <pc:chgData name="Samson Christopher" userId="6a13b5f1e64a53ae" providerId="LiveId" clId="{0FC05829-CD4E-40FC-82D3-F67DD8C40BF4}" dt="2020-07-03T13:44:59.654" v="538" actId="1036"/>
      <pc:docMkLst>
        <pc:docMk/>
      </pc:docMkLst>
      <pc:sldChg chg="del">
        <pc:chgData name="Samson Christopher" userId="6a13b5f1e64a53ae" providerId="LiveId" clId="{0FC05829-CD4E-40FC-82D3-F67DD8C40BF4}" dt="2020-07-03T13:38:48.723" v="12" actId="47"/>
        <pc:sldMkLst>
          <pc:docMk/>
          <pc:sldMk cId="3837972156" sldId="388"/>
        </pc:sldMkLst>
      </pc:sldChg>
      <pc:sldChg chg="addSp delSp modSp mod">
        <pc:chgData name="Samson Christopher" userId="6a13b5f1e64a53ae" providerId="LiveId" clId="{0FC05829-CD4E-40FC-82D3-F67DD8C40BF4}" dt="2020-07-03T13:40:39.528" v="151" actId="1035"/>
        <pc:sldMkLst>
          <pc:docMk/>
          <pc:sldMk cId="1777894342" sldId="389"/>
        </pc:sldMkLst>
        <pc:spChg chg="add mod">
          <ac:chgData name="Samson Christopher" userId="6a13b5f1e64a53ae" providerId="LiveId" clId="{0FC05829-CD4E-40FC-82D3-F67DD8C40BF4}" dt="2020-07-03T13:40:39.528" v="151" actId="1035"/>
          <ac:spMkLst>
            <pc:docMk/>
            <pc:sldMk cId="1777894342" sldId="389"/>
            <ac:spMk id="4" creationId="{86B24F61-327E-49B4-A721-5EFC150B49DE}"/>
          </ac:spMkLst>
        </pc:spChg>
        <pc:spChg chg="add del mod">
          <ac:chgData name="Samson Christopher" userId="6a13b5f1e64a53ae" providerId="LiveId" clId="{0FC05829-CD4E-40FC-82D3-F67DD8C40BF4}" dt="2020-07-03T13:38:45.142" v="11"/>
          <ac:spMkLst>
            <pc:docMk/>
            <pc:sldMk cId="1777894342" sldId="389"/>
            <ac:spMk id="7" creationId="{772528D7-44E3-4D15-9244-1CDA73C34483}"/>
          </ac:spMkLst>
        </pc:spChg>
      </pc:sldChg>
      <pc:sldChg chg="addSp modSp mod">
        <pc:chgData name="Samson Christopher" userId="6a13b5f1e64a53ae" providerId="LiveId" clId="{0FC05829-CD4E-40FC-82D3-F67DD8C40BF4}" dt="2020-07-03T13:39:39.135" v="83" actId="1035"/>
        <pc:sldMkLst>
          <pc:docMk/>
          <pc:sldMk cId="850099564" sldId="390"/>
        </pc:sldMkLst>
        <pc:spChg chg="add mod">
          <ac:chgData name="Samson Christopher" userId="6a13b5f1e64a53ae" providerId="LiveId" clId="{0FC05829-CD4E-40FC-82D3-F67DD8C40BF4}" dt="2020-07-03T13:39:39.135" v="83" actId="1035"/>
          <ac:spMkLst>
            <pc:docMk/>
            <pc:sldMk cId="850099564" sldId="390"/>
            <ac:spMk id="4" creationId="{8ED1A8C5-1C6B-4C14-9EB6-3FBCAFA73C07}"/>
          </ac:spMkLst>
        </pc:spChg>
      </pc:sldChg>
      <pc:sldChg chg="addSp modSp mod">
        <pc:chgData name="Samson Christopher" userId="6a13b5f1e64a53ae" providerId="LiveId" clId="{0FC05829-CD4E-40FC-82D3-F67DD8C40BF4}" dt="2020-07-03T13:40:27.036" v="93" actId="1035"/>
        <pc:sldMkLst>
          <pc:docMk/>
          <pc:sldMk cId="944968354" sldId="391"/>
        </pc:sldMkLst>
        <pc:spChg chg="add mod">
          <ac:chgData name="Samson Christopher" userId="6a13b5f1e64a53ae" providerId="LiveId" clId="{0FC05829-CD4E-40FC-82D3-F67DD8C40BF4}" dt="2020-07-03T13:40:27.036" v="93" actId="1035"/>
          <ac:spMkLst>
            <pc:docMk/>
            <pc:sldMk cId="944968354" sldId="391"/>
            <ac:spMk id="4" creationId="{054BD3AA-8E80-47AA-907E-304F412A93B1}"/>
          </ac:spMkLst>
        </pc:spChg>
      </pc:sldChg>
      <pc:sldChg chg="addSp modSp mod">
        <pc:chgData name="Samson Christopher" userId="6a13b5f1e64a53ae" providerId="LiveId" clId="{0FC05829-CD4E-40FC-82D3-F67DD8C40BF4}" dt="2020-07-03T13:44:59.654" v="538" actId="1036"/>
        <pc:sldMkLst>
          <pc:docMk/>
          <pc:sldMk cId="1414681237" sldId="392"/>
        </pc:sldMkLst>
        <pc:spChg chg="add mod">
          <ac:chgData name="Samson Christopher" userId="6a13b5f1e64a53ae" providerId="LiveId" clId="{0FC05829-CD4E-40FC-82D3-F67DD8C40BF4}" dt="2020-07-03T13:44:59.654" v="538" actId="1036"/>
          <ac:spMkLst>
            <pc:docMk/>
            <pc:sldMk cId="1414681237" sldId="392"/>
            <ac:spMk id="4" creationId="{29D330F4-FEA5-4765-AEC0-735AA356D393}"/>
          </ac:spMkLst>
        </pc:spChg>
      </pc:sldChg>
      <pc:sldChg chg="addSp modSp mod">
        <pc:chgData name="Samson Christopher" userId="6a13b5f1e64a53ae" providerId="LiveId" clId="{0FC05829-CD4E-40FC-82D3-F67DD8C40BF4}" dt="2020-07-03T13:44:51.681" v="481" actId="1036"/>
        <pc:sldMkLst>
          <pc:docMk/>
          <pc:sldMk cId="4103851070" sldId="393"/>
        </pc:sldMkLst>
        <pc:spChg chg="add mod">
          <ac:chgData name="Samson Christopher" userId="6a13b5f1e64a53ae" providerId="LiveId" clId="{0FC05829-CD4E-40FC-82D3-F67DD8C40BF4}" dt="2020-07-03T13:44:51.681" v="481" actId="1036"/>
          <ac:spMkLst>
            <pc:docMk/>
            <pc:sldMk cId="4103851070" sldId="393"/>
            <ac:spMk id="4" creationId="{01D6D6FB-0C7E-4054-A2EC-9A4832B15B7E}"/>
          </ac:spMkLst>
        </pc:spChg>
      </pc:sldChg>
      <pc:sldChg chg="addSp modSp mod">
        <pc:chgData name="Samson Christopher" userId="6a13b5f1e64a53ae" providerId="LiveId" clId="{0FC05829-CD4E-40FC-82D3-F67DD8C40BF4}" dt="2020-07-03T13:44:44.761" v="429" actId="1035"/>
        <pc:sldMkLst>
          <pc:docMk/>
          <pc:sldMk cId="659567130" sldId="394"/>
        </pc:sldMkLst>
        <pc:spChg chg="add mod">
          <ac:chgData name="Samson Christopher" userId="6a13b5f1e64a53ae" providerId="LiveId" clId="{0FC05829-CD4E-40FC-82D3-F67DD8C40BF4}" dt="2020-07-03T13:44:44.761" v="429" actId="1035"/>
          <ac:spMkLst>
            <pc:docMk/>
            <pc:sldMk cId="659567130" sldId="394"/>
            <ac:spMk id="4" creationId="{3CF282EC-D0A9-4840-A015-C8A56C29ED62}"/>
          </ac:spMkLst>
        </pc:spChg>
      </pc:sldChg>
      <pc:sldChg chg="addSp modSp mod">
        <pc:chgData name="Samson Christopher" userId="6a13b5f1e64a53ae" providerId="LiveId" clId="{0FC05829-CD4E-40FC-82D3-F67DD8C40BF4}" dt="2020-07-03T13:44:38.673" v="379" actId="1035"/>
        <pc:sldMkLst>
          <pc:docMk/>
          <pc:sldMk cId="859356432" sldId="395"/>
        </pc:sldMkLst>
        <pc:spChg chg="add mod">
          <ac:chgData name="Samson Christopher" userId="6a13b5f1e64a53ae" providerId="LiveId" clId="{0FC05829-CD4E-40FC-82D3-F67DD8C40BF4}" dt="2020-07-03T13:44:38.673" v="379" actId="1035"/>
          <ac:spMkLst>
            <pc:docMk/>
            <pc:sldMk cId="859356432" sldId="395"/>
            <ac:spMk id="4" creationId="{D4E2B9C6-6C45-4CC7-AEE4-904FD7292E50}"/>
          </ac:spMkLst>
        </pc:spChg>
      </pc:sldChg>
      <pc:sldChg chg="addSp modSp mod">
        <pc:chgData name="Samson Christopher" userId="6a13b5f1e64a53ae" providerId="LiveId" clId="{0FC05829-CD4E-40FC-82D3-F67DD8C40BF4}" dt="2020-07-03T13:44:31.220" v="327" actId="1035"/>
        <pc:sldMkLst>
          <pc:docMk/>
          <pc:sldMk cId="2025405914" sldId="396"/>
        </pc:sldMkLst>
        <pc:spChg chg="add mod">
          <ac:chgData name="Samson Christopher" userId="6a13b5f1e64a53ae" providerId="LiveId" clId="{0FC05829-CD4E-40FC-82D3-F67DD8C40BF4}" dt="2020-07-03T13:44:31.220" v="327" actId="1035"/>
          <ac:spMkLst>
            <pc:docMk/>
            <pc:sldMk cId="2025405914" sldId="396"/>
            <ac:spMk id="4" creationId="{487681D9-1CAE-463D-8D2F-1B9320802A63}"/>
          </ac:spMkLst>
        </pc:spChg>
      </pc:sldChg>
      <pc:sldChg chg="addSp modSp mod">
        <pc:chgData name="Samson Christopher" userId="6a13b5f1e64a53ae" providerId="LiveId" clId="{0FC05829-CD4E-40FC-82D3-F67DD8C40BF4}" dt="2020-07-03T13:44:09.802" v="257" actId="1036"/>
        <pc:sldMkLst>
          <pc:docMk/>
          <pc:sldMk cId="2940326978" sldId="397"/>
        </pc:sldMkLst>
        <pc:spChg chg="add mod">
          <ac:chgData name="Samson Christopher" userId="6a13b5f1e64a53ae" providerId="LiveId" clId="{0FC05829-CD4E-40FC-82D3-F67DD8C40BF4}" dt="2020-07-03T13:44:09.802" v="257" actId="1036"/>
          <ac:spMkLst>
            <pc:docMk/>
            <pc:sldMk cId="2940326978" sldId="397"/>
            <ac:spMk id="4" creationId="{C15357FC-DC9D-4834-B7F6-15AD521D3019}"/>
          </ac:spMkLst>
        </pc:spChg>
      </pc:sldChg>
      <pc:sldChg chg="del">
        <pc:chgData name="Samson Christopher" userId="6a13b5f1e64a53ae" providerId="LiveId" clId="{0FC05829-CD4E-40FC-82D3-F67DD8C40BF4}" dt="2020-07-03T13:43:28.781" v="185" actId="47"/>
        <pc:sldMkLst>
          <pc:docMk/>
          <pc:sldMk cId="2964080828" sldId="398"/>
        </pc:sldMkLst>
      </pc:sldChg>
      <pc:sldChg chg="del">
        <pc:chgData name="Samson Christopher" userId="6a13b5f1e64a53ae" providerId="LiveId" clId="{0FC05829-CD4E-40FC-82D3-F67DD8C40BF4}" dt="2020-07-03T13:43:29.145" v="186" actId="47"/>
        <pc:sldMkLst>
          <pc:docMk/>
          <pc:sldMk cId="1883622595" sldId="399"/>
        </pc:sldMkLst>
      </pc:sldChg>
      <pc:sldChg chg="del">
        <pc:chgData name="Samson Christopher" userId="6a13b5f1e64a53ae" providerId="LiveId" clId="{0FC05829-CD4E-40FC-82D3-F67DD8C40BF4}" dt="2020-07-03T13:43:29.428" v="187" actId="47"/>
        <pc:sldMkLst>
          <pc:docMk/>
          <pc:sldMk cId="642142391" sldId="400"/>
        </pc:sldMkLst>
      </pc:sldChg>
      <pc:sldChg chg="del">
        <pc:chgData name="Samson Christopher" userId="6a13b5f1e64a53ae" providerId="LiveId" clId="{0FC05829-CD4E-40FC-82D3-F67DD8C40BF4}" dt="2020-07-03T13:43:29.665" v="188" actId="47"/>
        <pc:sldMkLst>
          <pc:docMk/>
          <pc:sldMk cId="620554568" sldId="401"/>
        </pc:sldMkLst>
      </pc:sldChg>
      <pc:sldChg chg="del">
        <pc:chgData name="Samson Christopher" userId="6a13b5f1e64a53ae" providerId="LiveId" clId="{0FC05829-CD4E-40FC-82D3-F67DD8C40BF4}" dt="2020-07-03T13:43:30.142" v="189" actId="47"/>
        <pc:sldMkLst>
          <pc:docMk/>
          <pc:sldMk cId="459594907" sldId="402"/>
        </pc:sldMkLst>
      </pc:sldChg>
      <pc:sldChg chg="del">
        <pc:chgData name="Samson Christopher" userId="6a13b5f1e64a53ae" providerId="LiveId" clId="{0FC05829-CD4E-40FC-82D3-F67DD8C40BF4}" dt="2020-07-03T13:43:30.708" v="190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03-07-2020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24F61-327E-49B4-A721-5EFC150B49DE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§</a:t>
            </a:r>
            <a:r>
              <a:rPr lang="en-US" dirty="0" err="1"/>
              <a:t>ÚlTôRm</a:t>
            </a:r>
            <a:r>
              <a:rPr lang="en-US" dirty="0"/>
              <a:t> </a:t>
            </a:r>
            <a:r>
              <a:rPr lang="en-US" dirty="0" err="1"/>
              <a:t>Sm</a:t>
            </a:r>
            <a:r>
              <a:rPr lang="en-US" dirty="0"/>
              <a:t>© </a:t>
            </a:r>
            <a:r>
              <a:rPr lang="en-US" dirty="0" err="1"/>
              <a:t>YkúRu</a:t>
            </a:r>
            <a:r>
              <a:rPr lang="en-US" dirty="0"/>
              <a:t> ¡</a:t>
            </a:r>
            <a:r>
              <a:rPr lang="en-US" dirty="0" err="1"/>
              <a:t>ÚûT</a:t>
            </a:r>
            <a:r>
              <a:rPr lang="en-US" dirty="0"/>
              <a:t> ¨û\ </a:t>
            </a:r>
            <a:r>
              <a:rPr lang="en-US" dirty="0" err="1"/>
              <a:t>CúVÑúY</a:t>
            </a:r>
            <a:endParaRPr lang="en-US" dirty="0"/>
          </a:p>
          <a:p>
            <a:r>
              <a:rPr lang="en-US" dirty="0" err="1"/>
              <a:t>RURuûT</a:t>
            </a:r>
            <a:r>
              <a:rPr lang="en-US" dirty="0"/>
              <a:t> </a:t>
            </a:r>
            <a:r>
              <a:rPr lang="en-US" dirty="0" err="1"/>
              <a:t>LiPûPkúRu</a:t>
            </a:r>
            <a:r>
              <a:rPr lang="en-US" dirty="0"/>
              <a:t>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NêLj§úX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1A8C5-1C6B-4C14-9EB6-3FBCAFA73C07}"/>
              </a:ext>
            </a:extLst>
          </p:cNvPr>
          <p:cNvSpPr txBox="1"/>
          <p:nvPr/>
        </p:nvSpPr>
        <p:spPr>
          <a:xfrm>
            <a:off x="0" y="5381351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 err="1"/>
              <a:t>Cû</a:t>
            </a:r>
            <a:r>
              <a:rPr lang="en-US" sz="3900" dirty="0"/>
              <a:t>[</a:t>
            </a:r>
            <a:r>
              <a:rPr lang="en-US" sz="3900" dirty="0" err="1"/>
              <a:t>lTôßRp</a:t>
            </a:r>
            <a:r>
              <a:rPr lang="en-US" sz="3900" dirty="0"/>
              <a:t> </a:t>
            </a:r>
            <a:r>
              <a:rPr lang="en-US" sz="3900" dirty="0" err="1"/>
              <a:t>RÚm</a:t>
            </a:r>
            <a:r>
              <a:rPr lang="en-US" sz="3900" dirty="0"/>
              <a:t> </a:t>
            </a:r>
            <a:r>
              <a:rPr lang="en-US" sz="3900" dirty="0" err="1"/>
              <a:t>úRYô</a:t>
            </a:r>
            <a:r>
              <a:rPr lang="en-US" sz="3900" dirty="0"/>
              <a:t> </a:t>
            </a:r>
            <a:r>
              <a:rPr lang="en-US" sz="3900" dirty="0" err="1"/>
              <a:t>Lû</a:t>
            </a:r>
            <a:r>
              <a:rPr lang="en-US" sz="3900" dirty="0"/>
              <a:t>[</a:t>
            </a:r>
            <a:r>
              <a:rPr lang="en-US" sz="3900" dirty="0" err="1"/>
              <a:t>júRôûWj</a:t>
            </a:r>
            <a:r>
              <a:rPr lang="en-US" sz="3900" dirty="0"/>
              <a:t> </a:t>
            </a:r>
            <a:r>
              <a:rPr lang="en-US" sz="3900" dirty="0" err="1"/>
              <a:t>úRt±ÓúU</a:t>
            </a:r>
            <a:r>
              <a:rPr lang="en-US" sz="3900" dirty="0"/>
              <a:t> £</a:t>
            </a:r>
            <a:r>
              <a:rPr lang="en-US" sz="3900" dirty="0" err="1"/>
              <a:t>ÛûY</a:t>
            </a:r>
            <a:r>
              <a:rPr lang="en-US" sz="3900" dirty="0"/>
              <a:t> ¨</a:t>
            </a:r>
            <a:r>
              <a:rPr lang="en-US" sz="3900" dirty="0" err="1"/>
              <a:t>Zp</a:t>
            </a:r>
            <a:r>
              <a:rPr lang="en-US" sz="3900" dirty="0"/>
              <a:t> </a:t>
            </a:r>
            <a:r>
              <a:rPr lang="en-US" sz="3900" dirty="0" err="1"/>
              <a:t>GkRu</a:t>
            </a:r>
            <a:r>
              <a:rPr lang="en-US" sz="3900" dirty="0"/>
              <a:t> </a:t>
            </a:r>
            <a:r>
              <a:rPr lang="en-US" sz="3900" dirty="0" err="1"/>
              <a:t>RgNm</a:t>
            </a:r>
            <a:r>
              <a:rPr lang="en-US" sz="3900" dirty="0"/>
              <a:t> </a:t>
            </a:r>
            <a:r>
              <a:rPr lang="en-US" sz="3900" dirty="0" err="1"/>
              <a:t>ÑLUôn</a:t>
            </a:r>
            <a:r>
              <a:rPr lang="en-US" sz="3900" dirty="0"/>
              <a:t> </a:t>
            </a:r>
            <a:r>
              <a:rPr lang="en-US" sz="3900" dirty="0" err="1"/>
              <a:t>AeÏj</a:t>
            </a:r>
            <a:r>
              <a:rPr lang="en-US" sz="3900" dirty="0"/>
              <a:t> </a:t>
            </a:r>
            <a:r>
              <a:rPr lang="en-US" sz="3900" dirty="0" err="1"/>
              <a:t>Re¡ÓúYu</a:t>
            </a:r>
            <a:r>
              <a:rPr lang="en-US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BD3AA-8E80-47AA-907E-304F412A93B1}"/>
              </a:ext>
            </a:extLst>
          </p:cNvPr>
          <p:cNvSpPr txBox="1"/>
          <p:nvPr/>
        </p:nvSpPr>
        <p:spPr>
          <a:xfrm>
            <a:off x="0" y="5384466"/>
            <a:ext cx="12192000" cy="126188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800" dirty="0" err="1"/>
              <a:t>Guû</a:t>
            </a:r>
            <a:r>
              <a:rPr lang="en-US" sz="3800" dirty="0"/>
              <a:t>] </a:t>
            </a:r>
            <a:r>
              <a:rPr lang="en-US" sz="3800" dirty="0" err="1"/>
              <a:t>úSôd¡d</a:t>
            </a:r>
            <a:r>
              <a:rPr lang="en-US" sz="3800" dirty="0"/>
              <a:t> </a:t>
            </a:r>
            <a:r>
              <a:rPr lang="en-US" sz="3800" dirty="0" err="1"/>
              <a:t>ál©Ó</a:t>
            </a:r>
            <a:r>
              <a:rPr lang="en-US" sz="3800" dirty="0"/>
              <a:t> </a:t>
            </a:r>
            <a:r>
              <a:rPr lang="en-US" sz="3800" dirty="0" err="1"/>
              <a:t>GuÈo</a:t>
            </a:r>
            <a:r>
              <a:rPr lang="en-US" sz="3800" dirty="0"/>
              <a:t> Cu]p </a:t>
            </a:r>
            <a:r>
              <a:rPr lang="en-US" sz="3800" dirty="0" err="1"/>
              <a:t>ÕuT</a:t>
            </a:r>
            <a:r>
              <a:rPr lang="en-US" sz="3800" dirty="0"/>
              <a:t> </a:t>
            </a:r>
            <a:r>
              <a:rPr lang="en-US" sz="3800" dirty="0" err="1"/>
              <a:t>úSWj§Ûm</a:t>
            </a:r>
            <a:r>
              <a:rPr lang="en-US" sz="3800" dirty="0"/>
              <a:t> </a:t>
            </a:r>
          </a:p>
          <a:p>
            <a:r>
              <a:rPr lang="en-US" sz="3800" dirty="0" err="1"/>
              <a:t>LÚjRôn</a:t>
            </a:r>
            <a:r>
              <a:rPr lang="en-US" sz="3800" dirty="0"/>
              <a:t> ®</a:t>
            </a:r>
            <a:r>
              <a:rPr lang="en-US" sz="3800" dirty="0" err="1"/>
              <a:t>Nô¬jÕ</a:t>
            </a:r>
            <a:r>
              <a:rPr lang="en-US" sz="3800" dirty="0"/>
              <a:t> </a:t>
            </a:r>
            <a:r>
              <a:rPr lang="en-US" sz="3800" dirty="0" err="1"/>
              <a:t>Gußm</a:t>
            </a:r>
            <a:r>
              <a:rPr lang="en-US" sz="3800" dirty="0"/>
              <a:t> L²úYôùPuû] </a:t>
            </a:r>
            <a:r>
              <a:rPr lang="en-US" sz="3800" dirty="0" err="1"/>
              <a:t>úSôd¡ÓúU</a:t>
            </a:r>
            <a:r>
              <a:rPr lang="en-US" sz="3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330F4-FEA5-4765-AEC0-735AA356D393}"/>
              </a:ext>
            </a:extLst>
          </p:cNvPr>
          <p:cNvSpPr txBox="1"/>
          <p:nvPr/>
        </p:nvSpPr>
        <p:spPr>
          <a:xfrm>
            <a:off x="0" y="5389740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8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/>
              <a:t>U]m </a:t>
            </a:r>
            <a:r>
              <a:rPr lang="en-US" sz="3900" dirty="0" err="1"/>
              <a:t>Uô</a:t>
            </a:r>
            <a:r>
              <a:rPr lang="en-US" sz="3900" dirty="0"/>
              <a:t>\ </a:t>
            </a:r>
            <a:r>
              <a:rPr lang="en-US" sz="3900" dirty="0" err="1"/>
              <a:t>UôkRu</a:t>
            </a:r>
            <a:r>
              <a:rPr lang="en-US" sz="3900" dirty="0"/>
              <a:t> ¿</a:t>
            </a:r>
            <a:r>
              <a:rPr lang="en-US" sz="3900" dirty="0" err="1"/>
              <a:t>WpX</a:t>
            </a:r>
            <a:r>
              <a:rPr lang="en-US" sz="3900" dirty="0"/>
              <a:t> U] </a:t>
            </a:r>
            <a:r>
              <a:rPr lang="en-US" sz="3900" dirty="0" err="1"/>
              <a:t>úYiÓRp</a:t>
            </a:r>
            <a:r>
              <a:rPr lang="en-US" sz="3900" dirty="0"/>
              <a:t> </a:t>
            </a:r>
            <a:r>
              <a:rPr lang="en-US" sz="3900" dirty="0" err="1"/>
              <a:t>úLh¥Óm</a:t>
            </a:r>
            <a:r>
              <a:rPr lang="en-US" sz="3900" dirty="0"/>
              <a:t> G]</a:t>
            </a:r>
            <a:r>
              <a:rPr lang="en-US" sz="3900" dirty="0" err="1"/>
              <a:t>Õs</a:t>
            </a:r>
            <a:r>
              <a:rPr lang="en-US" sz="3900" dirty="0"/>
              <a:t>[m Ft± ù_©</a:t>
            </a:r>
            <a:r>
              <a:rPr lang="en-US" sz="3900" dirty="0" err="1"/>
              <a:t>júR</a:t>
            </a:r>
            <a:r>
              <a:rPr lang="en-US" sz="3900" dirty="0"/>
              <a:t> </a:t>
            </a:r>
            <a:r>
              <a:rPr lang="en-US" sz="3900" dirty="0" err="1"/>
              <a:t>HÑúY</a:t>
            </a:r>
            <a:r>
              <a:rPr lang="en-US" sz="3900" dirty="0"/>
              <a:t> </a:t>
            </a:r>
            <a:r>
              <a:rPr lang="en-US" sz="3900" dirty="0" err="1"/>
              <a:t>EmûU</a:t>
            </a:r>
            <a:r>
              <a:rPr lang="en-US" sz="3900" dirty="0"/>
              <a:t> </a:t>
            </a:r>
            <a:r>
              <a:rPr lang="en-US" sz="3900" dirty="0" err="1"/>
              <a:t>Ai¥ÓúYu</a:t>
            </a:r>
            <a:r>
              <a:rPr lang="en-US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6D6FB-0C7E-4054-A2EC-9A4832B15B7E}"/>
              </a:ext>
            </a:extLst>
          </p:cNvPr>
          <p:cNvSpPr txBox="1"/>
          <p:nvPr/>
        </p:nvSpPr>
        <p:spPr>
          <a:xfrm>
            <a:off x="0" y="538135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200" dirty="0" err="1"/>
              <a:t>Guû</a:t>
            </a:r>
            <a:r>
              <a:rPr lang="en-US" sz="4200" dirty="0"/>
              <a:t>]d </a:t>
            </a:r>
            <a:r>
              <a:rPr lang="en-US" sz="4200" dirty="0" err="1"/>
              <a:t>ûL®Pô§Úm</a:t>
            </a:r>
            <a:r>
              <a:rPr lang="en-US" sz="4200" dirty="0"/>
              <a:t> </a:t>
            </a:r>
            <a:r>
              <a:rPr lang="en-US" sz="4200" dirty="0" err="1"/>
              <a:t>SôRô</a:t>
            </a:r>
            <a:r>
              <a:rPr lang="en-US" sz="4200" dirty="0"/>
              <a:t> Gu] ¨</a:t>
            </a:r>
            <a:r>
              <a:rPr lang="en-US" sz="4200" dirty="0" err="1"/>
              <a:t>kûR</a:t>
            </a:r>
            <a:r>
              <a:rPr lang="en-US" sz="4200" dirty="0"/>
              <a:t> </a:t>
            </a:r>
            <a:r>
              <a:rPr lang="en-US" sz="4200" dirty="0" err="1"/>
              <a:t>úS</a:t>
            </a:r>
            <a:r>
              <a:rPr lang="en-US" sz="4200" dirty="0"/>
              <a:t>¬¥</a:t>
            </a:r>
            <a:r>
              <a:rPr lang="en-US" sz="4200" dirty="0" err="1"/>
              <a:t>àm</a:t>
            </a:r>
            <a:r>
              <a:rPr lang="en-US" sz="4200" dirty="0"/>
              <a:t> </a:t>
            </a:r>
            <a:r>
              <a:rPr lang="en-US" sz="4200" dirty="0" err="1"/>
              <a:t>EUdLôL</a:t>
            </a:r>
            <a:r>
              <a:rPr lang="en-US" sz="4200" dirty="0"/>
              <a:t> </a:t>
            </a:r>
            <a:r>
              <a:rPr lang="en-US" sz="4200" dirty="0" err="1"/>
              <a:t>VôÜm</a:t>
            </a:r>
            <a:r>
              <a:rPr lang="en-US" sz="4200" dirty="0"/>
              <a:t> </a:t>
            </a:r>
            <a:r>
              <a:rPr lang="en-US" sz="4200" dirty="0" err="1"/>
              <a:t>N¡lúTu</a:t>
            </a:r>
            <a:r>
              <a:rPr lang="en-US" sz="4200" dirty="0"/>
              <a:t> EUÕ </a:t>
            </a:r>
            <a:r>
              <a:rPr lang="en-US" sz="4200" dirty="0" err="1"/>
              <a:t>ùTXu</a:t>
            </a:r>
            <a:r>
              <a:rPr lang="en-US" sz="4200" dirty="0"/>
              <a:t> </a:t>
            </a:r>
            <a:r>
              <a:rPr lang="en-US" sz="4200" dirty="0" err="1"/>
              <a:t>Dk§ÓúU</a:t>
            </a:r>
            <a:r>
              <a:rPr lang="en-US" sz="4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282EC-D0A9-4840-A015-C8A56C29ED62}"/>
              </a:ext>
            </a:extLst>
          </p:cNvPr>
          <p:cNvSpPr txBox="1"/>
          <p:nvPr/>
        </p:nvSpPr>
        <p:spPr>
          <a:xfrm>
            <a:off x="0" y="5375248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3900" dirty="0" err="1"/>
              <a:t>EmûU</a:t>
            </a:r>
            <a:r>
              <a:rPr lang="en-US" sz="3900" dirty="0"/>
              <a:t> </a:t>
            </a:r>
            <a:r>
              <a:rPr lang="en-US" sz="3900" dirty="0" err="1"/>
              <a:t>FdLUôn</a:t>
            </a:r>
            <a:r>
              <a:rPr lang="en-US" sz="3900" dirty="0"/>
              <a:t> </a:t>
            </a:r>
            <a:r>
              <a:rPr lang="en-US" sz="3900" dirty="0" err="1"/>
              <a:t>úSôd¡lTôojúR</a:t>
            </a:r>
            <a:r>
              <a:rPr lang="en-US" sz="3900" dirty="0"/>
              <a:t> </a:t>
            </a:r>
            <a:r>
              <a:rPr lang="en-US" sz="3900" dirty="0" err="1"/>
              <a:t>EiûUVôn</a:t>
            </a:r>
            <a:r>
              <a:rPr lang="en-US" sz="3900" dirty="0"/>
              <a:t> </a:t>
            </a:r>
            <a:r>
              <a:rPr lang="en-US" sz="3900" dirty="0" err="1"/>
              <a:t>ùYhLm</a:t>
            </a:r>
            <a:r>
              <a:rPr lang="en-US" sz="3900" dirty="0"/>
              <a:t> </a:t>
            </a:r>
            <a:r>
              <a:rPr lang="en-US" sz="3900" dirty="0" err="1"/>
              <a:t>AûPúVu</a:t>
            </a:r>
            <a:r>
              <a:rPr lang="en-US" sz="3900" dirty="0"/>
              <a:t> RUÕ </a:t>
            </a:r>
            <a:r>
              <a:rPr lang="en-US" sz="3900" dirty="0" err="1"/>
              <a:t>ØLl</a:t>
            </a:r>
            <a:r>
              <a:rPr lang="en-US" sz="3900" dirty="0"/>
              <a:t> ©</a:t>
            </a:r>
            <a:r>
              <a:rPr lang="en-US" sz="3900" dirty="0" err="1"/>
              <a:t>WLôNm</a:t>
            </a:r>
            <a:r>
              <a:rPr lang="en-US" sz="3900" dirty="0"/>
              <a:t> §]</a:t>
            </a:r>
            <a:r>
              <a:rPr lang="en-US" sz="3900" dirty="0" err="1"/>
              <a:t>Øm</a:t>
            </a:r>
            <a:r>
              <a:rPr lang="en-US" sz="3900" dirty="0"/>
              <a:t> Gu²p </a:t>
            </a:r>
            <a:r>
              <a:rPr lang="en-US" sz="3900" dirty="0" err="1"/>
              <a:t>Å£ÓúR</a:t>
            </a:r>
            <a:r>
              <a:rPr lang="en-US" sz="3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2B9C6-6C45-4CC7-AEE4-904FD7292E50}"/>
              </a:ext>
            </a:extLst>
          </p:cNvPr>
          <p:cNvSpPr txBox="1"/>
          <p:nvPr/>
        </p:nvSpPr>
        <p:spPr>
          <a:xfrm>
            <a:off x="0" y="5381351"/>
            <a:ext cx="12192000" cy="129266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NjÕÚ</a:t>
            </a:r>
            <a:r>
              <a:rPr lang="en-US" dirty="0"/>
              <a:t> </a:t>
            </a:r>
            <a:r>
              <a:rPr lang="en-US" dirty="0" err="1"/>
              <a:t>RûX</a:t>
            </a:r>
            <a:r>
              <a:rPr lang="en-US" dirty="0"/>
              <a:t> </a:t>
            </a:r>
            <a:r>
              <a:rPr lang="en-US" dirty="0" err="1"/>
              <a:t>L®rkúRôP</a:t>
            </a:r>
            <a:r>
              <a:rPr lang="en-US" dirty="0"/>
              <a:t> ¨</a:t>
            </a:r>
            <a:r>
              <a:rPr lang="en-US" dirty="0" err="1"/>
              <a:t>jRØm</a:t>
            </a:r>
            <a:r>
              <a:rPr lang="en-US" dirty="0"/>
              <a:t> ¡¬</a:t>
            </a:r>
            <a:r>
              <a:rPr lang="en-US" dirty="0" err="1"/>
              <a:t>ûV</a:t>
            </a:r>
            <a:r>
              <a:rPr lang="en-US" dirty="0"/>
              <a:t> </a:t>
            </a:r>
            <a:r>
              <a:rPr lang="en-US" dirty="0" err="1"/>
              <a:t>ùNn§Óm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]j </a:t>
            </a:r>
            <a:r>
              <a:rPr lang="en-US" dirty="0" err="1"/>
              <a:t>úRt±Óm</a:t>
            </a:r>
            <a:r>
              <a:rPr lang="en-US" dirty="0"/>
              <a:t> </a:t>
            </a:r>
            <a:r>
              <a:rPr lang="en-US" dirty="0" err="1"/>
              <a:t>AûPVô</a:t>
            </a:r>
            <a:r>
              <a:rPr lang="en-US" dirty="0"/>
              <a:t>[m </a:t>
            </a:r>
            <a:r>
              <a:rPr lang="en-US" dirty="0" err="1"/>
              <a:t>HÑúY</a:t>
            </a:r>
            <a:r>
              <a:rPr lang="en-US" dirty="0"/>
              <a:t> </a:t>
            </a:r>
            <a:r>
              <a:rPr lang="en-US" dirty="0" err="1"/>
              <a:t>Cuß</a:t>
            </a:r>
            <a:r>
              <a:rPr lang="en-US" dirty="0"/>
              <a:t> </a:t>
            </a:r>
            <a:r>
              <a:rPr lang="en-US" dirty="0" err="1"/>
              <a:t>Lôh¥ÓúU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681D9-1CAE-463D-8D2F-1B9320802A63}"/>
              </a:ext>
            </a:extLst>
          </p:cNvPr>
          <p:cNvSpPr txBox="1"/>
          <p:nvPr/>
        </p:nvSpPr>
        <p:spPr>
          <a:xfrm>
            <a:off x="0" y="538135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000" dirty="0"/>
              <a:t>®</a:t>
            </a:r>
            <a:r>
              <a:rPr lang="en-US" sz="4000" dirty="0" err="1"/>
              <a:t>ÑYôNjRôp</a:t>
            </a:r>
            <a:r>
              <a:rPr lang="en-US" sz="4000" dirty="0"/>
              <a:t> ©</a:t>
            </a:r>
            <a:r>
              <a:rPr lang="en-US" sz="4000" dirty="0" err="1"/>
              <a:t>ûZjúRôeL</a:t>
            </a:r>
            <a:r>
              <a:rPr lang="en-US" sz="4000" dirty="0"/>
              <a:t> </a:t>
            </a:r>
            <a:r>
              <a:rPr lang="en-US" sz="4000" dirty="0" err="1"/>
              <a:t>ÅWlTôûR</a:t>
            </a:r>
            <a:r>
              <a:rPr lang="en-US" sz="4000" dirty="0"/>
              <a:t> </a:t>
            </a:r>
            <a:r>
              <a:rPr lang="en-US" sz="4000" dirty="0" err="1"/>
              <a:t>Lôh¥ÉúW</a:t>
            </a:r>
            <a:r>
              <a:rPr lang="en-US" sz="4000" dirty="0"/>
              <a:t> Y[</a:t>
            </a:r>
            <a:r>
              <a:rPr lang="en-US" sz="4000" dirty="0" err="1"/>
              <a:t>okÕ</a:t>
            </a:r>
            <a:r>
              <a:rPr lang="en-US" sz="4000" dirty="0"/>
              <a:t> L²RÚm </a:t>
            </a:r>
            <a:r>
              <a:rPr lang="en-US" sz="4000" dirty="0" err="1"/>
              <a:t>YôrûY</a:t>
            </a:r>
            <a:r>
              <a:rPr lang="en-US" sz="4000" dirty="0"/>
              <a:t> ®</a:t>
            </a:r>
            <a:r>
              <a:rPr lang="en-US" sz="4000" dirty="0" err="1"/>
              <a:t>Úm</a:t>
            </a:r>
            <a:r>
              <a:rPr lang="en-US" sz="4000" dirty="0"/>
              <a:t>© </a:t>
            </a:r>
            <a:r>
              <a:rPr lang="en-US" sz="4000" dirty="0" err="1"/>
              <a:t>YWm</a:t>
            </a:r>
            <a:r>
              <a:rPr lang="en-US" sz="4000" dirty="0"/>
              <a:t> </a:t>
            </a:r>
            <a:r>
              <a:rPr lang="en-US" sz="4000" dirty="0" err="1"/>
              <a:t>úYiÓ¡ú</a:t>
            </a:r>
            <a:r>
              <a:rPr lang="en-US" sz="4000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357FC-DC9D-4834-B7F6-15AD521D301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9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sz="4400" dirty="0" err="1"/>
              <a:t>TXo</a:t>
            </a:r>
            <a:r>
              <a:rPr lang="en-US" sz="4400" dirty="0"/>
              <a:t> Rs°] </a:t>
            </a:r>
            <a:r>
              <a:rPr lang="en-US" sz="4400" dirty="0" err="1"/>
              <a:t>êûXdLpúX</a:t>
            </a:r>
            <a:r>
              <a:rPr lang="en-US" sz="4400" dirty="0"/>
              <a:t> TWU º</a:t>
            </a:r>
            <a:r>
              <a:rPr lang="en-US" sz="4400" dirty="0" err="1"/>
              <a:t>úVôu</a:t>
            </a:r>
            <a:r>
              <a:rPr lang="en-US" sz="4400" dirty="0"/>
              <a:t> </a:t>
            </a:r>
            <a:r>
              <a:rPr lang="en-US" sz="4400" dirty="0" err="1"/>
              <a:t>Á§úX</a:t>
            </a:r>
            <a:r>
              <a:rPr lang="en-US" sz="4400" dirty="0"/>
              <a:t> ©</a:t>
            </a:r>
            <a:r>
              <a:rPr lang="en-US" sz="4400" dirty="0" err="1"/>
              <a:t>WLô£dÏm</a:t>
            </a:r>
            <a:r>
              <a:rPr lang="en-US" sz="4400" dirty="0"/>
              <a:t> </a:t>
            </a:r>
            <a:r>
              <a:rPr lang="en-US" sz="4400" dirty="0" err="1"/>
              <a:t>AûR</a:t>
            </a:r>
            <a:r>
              <a:rPr lang="en-US" sz="4400" dirty="0"/>
              <a:t> </a:t>
            </a:r>
            <a:r>
              <a:rPr lang="en-US" sz="4400" dirty="0" err="1"/>
              <a:t>úSôd</a:t>
            </a:r>
            <a:r>
              <a:rPr lang="en-US" sz="4400" dirty="0"/>
              <a:t>¡ TR\</a:t>
            </a:r>
            <a:r>
              <a:rPr lang="en-US" sz="4400" dirty="0" err="1"/>
              <a:t>ôUúX</a:t>
            </a:r>
            <a:r>
              <a:rPr lang="en-US" sz="4400" dirty="0"/>
              <a:t> </a:t>
            </a:r>
            <a:r>
              <a:rPr lang="en-US" sz="4400" dirty="0" err="1"/>
              <a:t>Lôj§ÚlúTu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209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2020-07-03T13:45:01Z</dcterms:modified>
</cp:coreProperties>
</file>