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13933-20AD-4BCB-855C-D07BF148328E}" v="7" dt="2020-06-22T18:12:26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E913933-20AD-4BCB-855C-D07BF148328E}"/>
    <pc:docChg chg="delSld modSld">
      <pc:chgData name="Samson Christopher" userId="6a13b5f1e64a53ae" providerId="LiveId" clId="{BE913933-20AD-4BCB-855C-D07BF148328E}" dt="2020-06-22T18:20:08.657" v="428" actId="255"/>
      <pc:docMkLst>
        <pc:docMk/>
      </pc:docMkLst>
      <pc:sldChg chg="del">
        <pc:chgData name="Samson Christopher" userId="6a13b5f1e64a53ae" providerId="LiveId" clId="{BE913933-20AD-4BCB-855C-D07BF148328E}" dt="2020-06-22T18:10:12.102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E913933-20AD-4BCB-855C-D07BF148328E}" dt="2020-06-22T18:13:50.704" v="105" actId="1036"/>
        <pc:sldMkLst>
          <pc:docMk/>
          <pc:sldMk cId="1777894342" sldId="389"/>
        </pc:sldMkLst>
        <pc:spChg chg="add mod">
          <ac:chgData name="Samson Christopher" userId="6a13b5f1e64a53ae" providerId="LiveId" clId="{BE913933-20AD-4BCB-855C-D07BF148328E}" dt="2020-06-22T18:13:50.704" v="105" actId="1036"/>
          <ac:spMkLst>
            <pc:docMk/>
            <pc:sldMk cId="1777894342" sldId="389"/>
            <ac:spMk id="2" creationId="{ACE25B64-6EAB-4906-9895-60B1328D31E2}"/>
          </ac:spMkLst>
        </pc:spChg>
      </pc:sldChg>
      <pc:sldChg chg="addSp modSp mod">
        <pc:chgData name="Samson Christopher" userId="6a13b5f1e64a53ae" providerId="LiveId" clId="{BE913933-20AD-4BCB-855C-D07BF148328E}" dt="2020-06-22T18:14:00.829" v="158" actId="1035"/>
        <pc:sldMkLst>
          <pc:docMk/>
          <pc:sldMk cId="850099564" sldId="390"/>
        </pc:sldMkLst>
        <pc:spChg chg="add mod">
          <ac:chgData name="Samson Christopher" userId="6a13b5f1e64a53ae" providerId="LiveId" clId="{BE913933-20AD-4BCB-855C-D07BF148328E}" dt="2020-06-22T18:14:00.829" v="158" actId="1035"/>
          <ac:spMkLst>
            <pc:docMk/>
            <pc:sldMk cId="850099564" sldId="390"/>
            <ac:spMk id="2" creationId="{7DE53240-5363-48E4-BF21-00122AA88A1E}"/>
          </ac:spMkLst>
        </pc:spChg>
      </pc:sldChg>
      <pc:sldChg chg="addSp modSp mod">
        <pc:chgData name="Samson Christopher" userId="6a13b5f1e64a53ae" providerId="LiveId" clId="{BE913933-20AD-4BCB-855C-D07BF148328E}" dt="2020-06-22T18:14:10.516" v="219" actId="1036"/>
        <pc:sldMkLst>
          <pc:docMk/>
          <pc:sldMk cId="944968354" sldId="391"/>
        </pc:sldMkLst>
        <pc:spChg chg="add mod">
          <ac:chgData name="Samson Christopher" userId="6a13b5f1e64a53ae" providerId="LiveId" clId="{BE913933-20AD-4BCB-855C-D07BF148328E}" dt="2020-06-22T18:14:10.516" v="219" actId="1036"/>
          <ac:spMkLst>
            <pc:docMk/>
            <pc:sldMk cId="944968354" sldId="391"/>
            <ac:spMk id="2" creationId="{F0E6B8C4-7188-460C-A568-15A984D05E7E}"/>
          </ac:spMkLst>
        </pc:spChg>
      </pc:sldChg>
      <pc:sldChg chg="addSp modSp mod">
        <pc:chgData name="Samson Christopher" userId="6a13b5f1e64a53ae" providerId="LiveId" clId="{BE913933-20AD-4BCB-855C-D07BF148328E}" dt="2020-06-22T18:20:08.657" v="428" actId="255"/>
        <pc:sldMkLst>
          <pc:docMk/>
          <pc:sldMk cId="1414681237" sldId="392"/>
        </pc:sldMkLst>
        <pc:spChg chg="add mod">
          <ac:chgData name="Samson Christopher" userId="6a13b5f1e64a53ae" providerId="LiveId" clId="{BE913933-20AD-4BCB-855C-D07BF148328E}" dt="2020-06-22T18:20:08.657" v="428" actId="255"/>
          <ac:spMkLst>
            <pc:docMk/>
            <pc:sldMk cId="1414681237" sldId="392"/>
            <ac:spMk id="2" creationId="{1550E5CF-6844-4C40-9B59-1EFC0B71BC01}"/>
          </ac:spMkLst>
        </pc:spChg>
      </pc:sldChg>
      <pc:sldChg chg="addSp modSp mod">
        <pc:chgData name="Samson Christopher" userId="6a13b5f1e64a53ae" providerId="LiveId" clId="{BE913933-20AD-4BCB-855C-D07BF148328E}" dt="2020-06-22T18:14:26.307" v="321" actId="1035"/>
        <pc:sldMkLst>
          <pc:docMk/>
          <pc:sldMk cId="4103851070" sldId="393"/>
        </pc:sldMkLst>
        <pc:spChg chg="add mod">
          <ac:chgData name="Samson Christopher" userId="6a13b5f1e64a53ae" providerId="LiveId" clId="{BE913933-20AD-4BCB-855C-D07BF148328E}" dt="2020-06-22T18:14:26.307" v="321" actId="1035"/>
          <ac:spMkLst>
            <pc:docMk/>
            <pc:sldMk cId="4103851070" sldId="393"/>
            <ac:spMk id="2" creationId="{B9F66B97-579F-4D10-B83F-83AC84154E13}"/>
          </ac:spMkLst>
        </pc:spChg>
      </pc:sldChg>
      <pc:sldChg chg="addSp modSp mod">
        <pc:chgData name="Samson Christopher" userId="6a13b5f1e64a53ae" providerId="LiveId" clId="{BE913933-20AD-4BCB-855C-D07BF148328E}" dt="2020-06-22T18:14:36.043" v="380" actId="1036"/>
        <pc:sldMkLst>
          <pc:docMk/>
          <pc:sldMk cId="659567130" sldId="394"/>
        </pc:sldMkLst>
        <pc:spChg chg="add mod">
          <ac:chgData name="Samson Christopher" userId="6a13b5f1e64a53ae" providerId="LiveId" clId="{BE913933-20AD-4BCB-855C-D07BF148328E}" dt="2020-06-22T18:14:36.043" v="380" actId="1036"/>
          <ac:spMkLst>
            <pc:docMk/>
            <pc:sldMk cId="659567130" sldId="394"/>
            <ac:spMk id="2" creationId="{A8242DD5-50C4-4FB3-BF6D-BDF377DA0E1A}"/>
          </ac:spMkLst>
        </pc:spChg>
      </pc:sldChg>
      <pc:sldChg chg="addSp modSp mod">
        <pc:chgData name="Samson Christopher" userId="6a13b5f1e64a53ae" providerId="LiveId" clId="{BE913933-20AD-4BCB-855C-D07BF148328E}" dt="2020-06-22T18:14:42.530" v="423" actId="1036"/>
        <pc:sldMkLst>
          <pc:docMk/>
          <pc:sldMk cId="859356432" sldId="395"/>
        </pc:sldMkLst>
        <pc:spChg chg="add mod">
          <ac:chgData name="Samson Christopher" userId="6a13b5f1e64a53ae" providerId="LiveId" clId="{BE913933-20AD-4BCB-855C-D07BF148328E}" dt="2020-06-22T18:14:42.530" v="423" actId="1036"/>
          <ac:spMkLst>
            <pc:docMk/>
            <pc:sldMk cId="859356432" sldId="395"/>
            <ac:spMk id="2" creationId="{56BEE44D-B3A8-479D-926B-5649EF9E2D9C}"/>
          </ac:spMkLst>
        </pc:spChg>
      </pc:sldChg>
      <pc:sldChg chg="del">
        <pc:chgData name="Samson Christopher" userId="6a13b5f1e64a53ae" providerId="LiveId" clId="{BE913933-20AD-4BCB-855C-D07BF148328E}" dt="2020-06-22T18:12:28.823" v="30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E913933-20AD-4BCB-855C-D07BF148328E}" dt="2020-06-22T18:12:29.249" v="31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E913933-20AD-4BCB-855C-D07BF148328E}" dt="2020-06-22T18:12:29.522" v="32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E913933-20AD-4BCB-855C-D07BF148328E}" dt="2020-06-22T18:12:29.776" v="3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E913933-20AD-4BCB-855C-D07BF148328E}" dt="2020-06-22T18:12:30.221" v="34" actId="47"/>
        <pc:sldMkLst>
          <pc:docMk/>
          <pc:sldMk cId="642142391" sldId="400"/>
        </pc:sldMkLst>
      </pc:sldChg>
      <pc:sldChg chg="del">
        <pc:chgData name="Samson Christopher" userId="6a13b5f1e64a53ae" providerId="LiveId" clId="{BE913933-20AD-4BCB-855C-D07BF148328E}" dt="2020-06-22T18:12:30.594" v="35" actId="47"/>
        <pc:sldMkLst>
          <pc:docMk/>
          <pc:sldMk cId="620554568" sldId="401"/>
        </pc:sldMkLst>
      </pc:sldChg>
      <pc:sldChg chg="del">
        <pc:chgData name="Samson Christopher" userId="6a13b5f1e64a53ae" providerId="LiveId" clId="{BE913933-20AD-4BCB-855C-D07BF148328E}" dt="2020-06-22T18:12:31.051" v="36" actId="47"/>
        <pc:sldMkLst>
          <pc:docMk/>
          <pc:sldMk cId="459594907" sldId="402"/>
        </pc:sldMkLst>
      </pc:sldChg>
      <pc:sldChg chg="del">
        <pc:chgData name="Samson Christopher" userId="6a13b5f1e64a53ae" providerId="LiveId" clId="{BE913933-20AD-4BCB-855C-D07BF148328E}" dt="2020-06-22T18:12:31.470" v="3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25B64-6EAB-4906-9895-60B1328D31E2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UàdÏXm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CWh£lÀúWõ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53240-5363-48E4-BF21-00122AA88A1E}"/>
              </a:ext>
            </a:extLst>
          </p:cNvPr>
          <p:cNvSpPr/>
          <p:nvPr/>
        </p:nvSpPr>
        <p:spPr>
          <a:xfrm>
            <a:off x="0" y="53644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CWh£l©ZkRYo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E6B8C4-7188-460C-A568-15A984D05E7E}"/>
              </a:ext>
            </a:extLst>
          </p:cNvPr>
          <p:cNvSpPr/>
          <p:nvPr/>
        </p:nvSpPr>
        <p:spPr>
          <a:xfrm>
            <a:off x="0" y="537354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CWh£l©u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StùNn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úLhPYo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GfN¬lûT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ùYßjÕ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CZkúRôWôn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ùLhP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¯¡u\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50E5CF-6844-4C40-9B59-1EFC0B71BC01}"/>
              </a:ext>
            </a:extLst>
          </p:cNvPr>
          <p:cNvSpPr/>
          <p:nvPr/>
        </p:nvSpPr>
        <p:spPr>
          <a:xfrm>
            <a:off x="0" y="5373547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Rô²úVp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j§Óm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RôNo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§\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l©u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YôN­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tÏm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çe¡d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jÕl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3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3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39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66B97-579F-4D10-B83F-83AC84154E13}"/>
              </a:ext>
            </a:extLst>
          </p:cNvPr>
          <p:cNvSpPr/>
          <p:nvPr/>
        </p:nvSpPr>
        <p:spPr>
          <a:xfrm>
            <a:off x="0" y="53644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Lô¬VUôLúY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Aàl©ÓúYu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ùRô²dÏúR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42DD5-50C4-4FB3-BF6D-BDF377DA0E1A}"/>
              </a:ext>
            </a:extLst>
          </p:cNvPr>
          <p:cNvSpPr/>
          <p:nvPr/>
        </p:nvSpPr>
        <p:spPr>
          <a:xfrm>
            <a:off x="0" y="537354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ËYû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ùYßjÕj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VôLUôn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úNûYÙm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ùNn§ÓúYu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ËYàd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PôL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ËY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EE44D-B3A8-479D-926B-5649EF9E2D9C}"/>
              </a:ext>
            </a:extLst>
          </p:cNvPr>
          <p:cNvSpPr/>
          <p:nvPr/>
        </p:nvSpPr>
        <p:spPr>
          <a:xfrm>
            <a:off x="0" y="537354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ùYßeûLVôn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TWúXôLj§p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Yk§úPu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BRôVm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ùNn§PúY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ùTô¯kRàl×m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2020-06-22T18:20:08Z</dcterms:modified>
</cp:coreProperties>
</file>